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 id="258" r:id="rId4"/>
    <p:sldId id="259" r:id="rId5"/>
    <p:sldId id="260" r:id="rId6"/>
    <p:sldId id="261" r:id="rId7"/>
    <p:sldId id="262" r:id="rId8"/>
    <p:sldId id="263" r:id="rId9"/>
    <p:sldId id="264" r:id="rId10"/>
    <p:sldId id="266" r:id="rId11"/>
  </p:sldIdLst>
  <p:sldSz cx="12192000" cy="6858000"/>
  <p:notesSz cx="6858000" cy="9144000"/>
  <p:embeddedFontLst>
    <p:embeddedFont>
      <p:font typeface="微软雅黑" pitchFamily="34" charset="-122"/>
      <p:regular r:id="rId15"/>
    </p:embeddedFont>
    <p:embeddedFont>
      <p:font typeface="Segoe Script" charset="0"/>
      <p:regular r:id="rId16"/>
      <p:bold r:id="rId17"/>
    </p:embeddedFont>
    <p:embeddedFont>
      <p:font typeface="方正静蕾简体" charset="-122"/>
      <p:bold r:id="rId18"/>
    </p:embeddedFont>
    <p:embeddedFont>
      <p:font typeface="微软雅黑" charset="-122"/>
      <p:regular r:id="rId19"/>
      <p:bold r:id="rId20"/>
    </p:embeddedFont>
    <p:embeddedFont>
      <p:font typeface="方正启体简体" charset="-122"/>
      <p:regular r:id="rId21"/>
    </p:embeddedFont>
    <p:embeddedFont>
      <p:font typeface="Calibri" charset="0"/>
      <p:regular r:id="rId22"/>
    </p:embeddedFont>
    <p:embeddedFont>
      <p:font typeface="幼圆" charset="0"/>
      <p:regular r:id="rId2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font" Target="fonts/font9.fntdata"/><Relationship Id="rId22" Type="http://schemas.openxmlformats.org/officeDocument/2006/relationships/font" Target="fonts/font8.fntdata"/><Relationship Id="rId21" Type="http://schemas.openxmlformats.org/officeDocument/2006/relationships/font" Target="fonts/font7.fntdata"/><Relationship Id="rId20" Type="http://schemas.openxmlformats.org/officeDocument/2006/relationships/font" Target="fonts/font6.fntdata"/><Relationship Id="rId2" Type="http://schemas.openxmlformats.org/officeDocument/2006/relationships/theme" Target="theme/theme1.xml"/><Relationship Id="rId19" Type="http://schemas.openxmlformats.org/officeDocument/2006/relationships/font" Target="fonts/font5.fntdata"/><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PhAnim="0" showMasterSp="0">
  <p:cSld name="标题幻灯片">
    <p:bg>
      <p:bgPr>
        <a:solidFill>
          <a:schemeClr val="bg1"/>
        </a:solidFill>
        <a:effectLst/>
      </p:bgPr>
    </p:bg>
    <p:spTree>
      <p:nvGrpSpPr>
        <p:cNvPr id="1" name=""/>
        <p:cNvGrpSpPr/>
        <p:nvPr/>
      </p:nvGrpSpPr>
      <p:grpSpPr/>
      <p:pic>
        <p:nvPicPr>
          <p:cNvPr id="13325" name="图片 10"/>
          <p:cNvPicPr>
            <a:picLocks noChangeAspect="1"/>
          </p:cNvPicPr>
          <p:nvPr/>
        </p:nvPicPr>
        <p:blipFill>
          <a:blip r:embed="rId2"/>
          <a:srcRect t="-404" r="38550"/>
          <a:stretch>
            <a:fillRect/>
          </a:stretch>
        </p:blipFill>
        <p:spPr>
          <a:xfrm>
            <a:off x="7523163" y="-47625"/>
            <a:ext cx="4654550" cy="6946900"/>
          </a:xfrm>
          <a:prstGeom prst="rect">
            <a:avLst/>
          </a:prstGeom>
          <a:noFill/>
          <a:ln w="9525">
            <a:noFill/>
            <a:miter/>
          </a:ln>
        </p:spPr>
      </p:pic>
      <p:pic>
        <p:nvPicPr>
          <p:cNvPr id="13326" name="图片 11"/>
          <p:cNvPicPr>
            <a:picLocks noChangeAspect="1"/>
          </p:cNvPicPr>
          <p:nvPr/>
        </p:nvPicPr>
        <p:blipFill>
          <a:blip r:embed="rId2"/>
          <a:srcRect/>
          <a:stretch>
            <a:fillRect/>
          </a:stretch>
        </p:blipFill>
        <p:spPr>
          <a:xfrm>
            <a:off x="14288" y="0"/>
            <a:ext cx="7508875" cy="6858000"/>
          </a:xfrm>
          <a:prstGeom prst="rect">
            <a:avLst/>
          </a:prstGeom>
          <a:noFill/>
          <a:ln w="9525">
            <a:noFill/>
            <a:miter/>
          </a:ln>
        </p:spPr>
      </p:pic>
      <p:sp>
        <p:nvSpPr>
          <p:cNvPr id="13" name="六边形 12"/>
          <p:cNvSpPr/>
          <p:nvPr/>
        </p:nvSpPr>
        <p:spPr>
          <a:xfrm>
            <a:off x="1741465" y="1778000"/>
            <a:ext cx="8672556" cy="2843939"/>
          </a:xfrm>
          <a:prstGeom prst="hexagon">
            <a:avLst>
              <a:gd name="adj" fmla="val 39072"/>
              <a:gd name="vf" fmla="val 115470"/>
            </a:avLst>
          </a:prstGeom>
          <a:solidFill>
            <a:schemeClr val="tx2"/>
          </a:solidFill>
          <a:ln w="28575">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565" rtl="0" eaLnBrk="1" latinLnBrk="0" hangingPunct="1">
              <a:spcBef>
                <a:spcPts val="0"/>
              </a:spcBef>
              <a:spcAft>
                <a:spcPts val="0"/>
              </a:spcAft>
              <a:buClrTx/>
              <a:buSzTx/>
              <a:buFontTx/>
              <a:buNone/>
              <a:defRPr/>
            </a:pPr>
            <a:endParaRPr kumimoji="0" lang="zh-CN" altLang="en-US" sz="2400" b="0" i="0" u="none" strike="noStrike" kern="1200" cap="none" spc="0" normalizeH="0" baseline="0" noProof="0">
              <a:ln>
                <a:noFill/>
              </a:ln>
              <a:solidFill>
                <a:schemeClr val="lt1"/>
              </a:solidFill>
              <a:effectLst/>
              <a:uLnTx/>
              <a:uFillTx/>
              <a:latin typeface="+mn-lt"/>
              <a:ea typeface="+mn-ea"/>
              <a:cs typeface="+mn-cs"/>
            </a:endParaRPr>
          </a:p>
        </p:txBody>
      </p:sp>
      <p:sp>
        <p:nvSpPr>
          <p:cNvPr id="13320" name="KSO_BT1"/>
          <p:cNvSpPr>
            <a:spLocks noGrp="1"/>
          </p:cNvSpPr>
          <p:nvPr>
            <p:ph type="ctrTitle"/>
          </p:nvPr>
        </p:nvSpPr>
        <p:spPr>
          <a:xfrm>
            <a:off x="2540000" y="2189163"/>
            <a:ext cx="7024688" cy="1179512"/>
          </a:xfrm>
          <a:prstGeom prst="rect">
            <a:avLst/>
          </a:prstGeom>
          <a:noFill/>
          <a:ln w="9525">
            <a:noFill/>
            <a:miter/>
          </a:ln>
        </p:spPr>
        <p:txBody>
          <a:bodyPr anchor="b"/>
          <a:lstStyle>
            <a:lvl1pPr lvl="0" algn="ctr">
              <a:defRPr sz="4400" kern="1200"/>
            </a:lvl1pPr>
          </a:lstStyle>
          <a:p>
            <a:pPr lvl="0"/>
            <a:r>
              <a:rPr lang="zh-CN" altLang="en-US" dirty="0"/>
              <a:t>单击此处编辑母版标题样式</a:t>
            </a:r>
            <a:endParaRPr lang="zh-CN" altLang="en-US" dirty="0"/>
          </a:p>
        </p:txBody>
      </p:sp>
      <p:sp>
        <p:nvSpPr>
          <p:cNvPr id="4" name="KSO_FD"/>
          <p:cNvSpPr>
            <a:spLocks noGrp="1"/>
          </p:cNvSpPr>
          <p:nvPr>
            <p:ph type="dt" sz="half" idx="2"/>
          </p:nvPr>
        </p:nvSpPr>
        <p:spPr>
          <a:xfrm>
            <a:off x="609600" y="6245225"/>
            <a:ext cx="2844800" cy="476250"/>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fld>
            <a:endParaRPr lang="zh-CN" altLang="en-US"/>
          </a:p>
        </p:txBody>
      </p:sp>
      <p:sp>
        <p:nvSpPr>
          <p:cNvPr id="5" name="KSO_FT"/>
          <p:cNvSpPr>
            <a:spLocks noGrp="1"/>
          </p:cNvSpPr>
          <p:nvPr>
            <p:ph type="ftr" sz="quarter" idx="3"/>
          </p:nvPr>
        </p:nvSpPr>
        <p:spPr>
          <a:xfrm>
            <a:off x="4165600" y="6245225"/>
            <a:ext cx="3860800" cy="476250"/>
          </a:xfrm>
          <a:prstGeom prst="rect">
            <a:avLst/>
          </a:prstGeom>
        </p:spPr>
        <p:txBody>
          <a:bodyPr vert="horz" lIns="91440" tIns="45720" rIns="91440" bIns="45720" rtlCol="0" anchor="ctr"/>
          <a:p>
            <a:endParaRPr lang="zh-CN" altLang="en-US"/>
          </a:p>
        </p:txBody>
      </p:sp>
      <p:sp>
        <p:nvSpPr>
          <p:cNvPr id="6" name="KSO_FN"/>
          <p:cNvSpPr>
            <a:spLocks noGrp="1"/>
          </p:cNvSpPr>
          <p:nvPr>
            <p:ph type="sldNum" sz="quarter" idx="4"/>
          </p:nvPr>
        </p:nvSpPr>
        <p:spPr>
          <a:xfrm>
            <a:off x="8737600" y="6245225"/>
            <a:ext cx="2844800" cy="476250"/>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fld>
            <a:endParaRPr lang="zh-CN" altLang="en-US"/>
          </a:p>
        </p:txBody>
      </p:sp>
      <p:sp>
        <p:nvSpPr>
          <p:cNvPr id="13324" name="KSO_BC1"/>
          <p:cNvSpPr>
            <a:spLocks noGrp="1"/>
          </p:cNvSpPr>
          <p:nvPr>
            <p:ph type="subTitle" idx="1"/>
          </p:nvPr>
        </p:nvSpPr>
        <p:spPr>
          <a:xfrm>
            <a:off x="2525713" y="3494088"/>
            <a:ext cx="7023100" cy="604837"/>
          </a:xfrm>
          <a:prstGeom prst="rect">
            <a:avLst/>
          </a:prstGeom>
          <a:noFill/>
          <a:ln w="9525">
            <a:noFill/>
            <a:miter/>
          </a:ln>
        </p:spPr>
        <p:txBody>
          <a:bodyPr anchor="t"/>
          <a:lstStyle>
            <a:lvl1pPr marL="0" lvl="0" indent="0" algn="ctr">
              <a:buNone/>
              <a:defRPr kern="1200"/>
            </a:lvl1pPr>
            <a:lvl2pPr marL="0" lvl="1" indent="0" algn="ctr">
              <a:buNone/>
              <a:defRPr kern="1200"/>
            </a:lvl2pPr>
            <a:lvl3pPr marL="685800" lvl="2" indent="-685800" algn="ctr">
              <a:buNone/>
              <a:defRPr kern="1200"/>
            </a:lvl3pPr>
            <a:lvl4pPr marL="1028700" lvl="3" indent="-1028700" algn="ctr">
              <a:buNone/>
              <a:defRPr kern="1200"/>
            </a:lvl4pPr>
            <a:lvl5pPr marL="1371600" lvl="4" indent="-1371600" algn="ctr">
              <a:buNone/>
              <a:defRPr kern="1200"/>
            </a:lvl5pPr>
          </a:lstStyle>
          <a:p>
            <a:pPr lvl="0"/>
            <a:r>
              <a:rPr lang="zh-CN" altLang="en-US" dirty="0"/>
              <a:t>单击此处编辑母版副标题样式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BC1"/>
          <p:cNvSpPr>
            <a:spLocks noGrp="1"/>
          </p:cNvSpPr>
          <p:nvPr>
            <p:ph idx="1"/>
          </p:nvPr>
        </p:nvSpPr>
        <p:spPr/>
        <p:txBody>
          <a:bodyPr/>
          <a:lstStyle>
            <a:lvl1pPr marL="267970" indent="-267970">
              <a:buSzPct val="70000"/>
              <a:buFont typeface="Wingdings" pitchFamily="2" charset="2"/>
              <a:buChar char=""/>
              <a:defRPr/>
            </a:lvl1pPr>
          </a:lstStyle>
          <a:p>
            <a:pPr lvl="0"/>
            <a:r>
              <a:rPr lang="zh-CN" altLang="en-US" dirty="0" smtClean="0"/>
              <a:t>单击此处编辑母版文本样式</a:t>
            </a:r>
            <a:endParaRPr lang="zh-CN" altLang="en-US" dirty="0" smtClean="0"/>
          </a:p>
          <a:p>
            <a:pPr lvl="1"/>
            <a:r>
              <a:rPr lang="zh-CN" altLang="en-US" dirty="0" smtClean="0"/>
              <a:t>第二级</a:t>
            </a:r>
          </a:p>
        </p:txBody>
      </p:sp>
      <p:sp>
        <p:nvSpPr>
          <p:cNvPr id="4" name="日期占位符 3"/>
          <p:cNvSpPr>
            <a:spLocks noGrp="1"/>
          </p:cNvSpPr>
          <p:nvPr>
            <p:ph type="dt" sz="half" idx="10"/>
          </p:nvPr>
        </p:nvSpPr>
        <p:spPr/>
        <p:txBody>
          <a:bodyPr/>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p>
            <a:endParaRPr lang="zh-CN" altLang="en-US"/>
          </a:p>
        </p:txBody>
      </p:sp>
      <p:sp>
        <p:nvSpPr>
          <p:cNvPr id="6" name="灯片编号占位符 5"/>
          <p:cNvSpPr>
            <a:spLocks noGrp="1"/>
          </p:cNvSpPr>
          <p:nvPr>
            <p:ph type="sldNum" sz="quarter" idx="12"/>
          </p:nvPr>
        </p:nvSpPr>
        <p:spPr/>
        <p:txBody>
          <a:bodyPr/>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BC1"/>
          <p:cNvSpPr>
            <a:spLocks noGrp="1"/>
          </p:cNvSpPr>
          <p:nvPr>
            <p:ph sz="half" idx="1"/>
          </p:nvPr>
        </p:nvSpPr>
        <p:spPr>
          <a:xfrm>
            <a:off x="1399823" y="1244602"/>
            <a:ext cx="5080000" cy="4932363"/>
          </a:xfrm>
        </p:spPr>
        <p:txBody>
          <a:bodyPr/>
          <a:lstStyle/>
          <a:p>
            <a:pPr lvl="0"/>
            <a:r>
              <a:rPr lang="zh-CN" altLang="en-US" smtClean="0"/>
              <a:t>单击此处编辑母版文本样式</a:t>
            </a:r>
            <a:endParaRPr lang="zh-CN" altLang="en-US" smtClean="0"/>
          </a:p>
          <a:p>
            <a:pPr lvl="1"/>
            <a:r>
              <a:rPr lang="zh-CN" altLang="en-US" smtClean="0"/>
              <a:t>第二级</a:t>
            </a:r>
          </a:p>
        </p:txBody>
      </p:sp>
      <p:sp>
        <p:nvSpPr>
          <p:cNvPr id="4" name="KSO_BC2"/>
          <p:cNvSpPr>
            <a:spLocks noGrp="1"/>
          </p:cNvSpPr>
          <p:nvPr>
            <p:ph sz="half" idx="2"/>
          </p:nvPr>
        </p:nvSpPr>
        <p:spPr>
          <a:xfrm>
            <a:off x="6519335" y="1244602"/>
            <a:ext cx="5094116" cy="4932363"/>
          </a:xfrm>
        </p:spPr>
        <p:txBody>
          <a:bodyPr/>
          <a:lstStyle/>
          <a:p>
            <a:pPr lvl="0"/>
            <a:r>
              <a:rPr lang="zh-CN" altLang="en-US" smtClean="0"/>
              <a:t>单击此处编辑母版文本样式</a:t>
            </a:r>
            <a:endParaRPr lang="zh-CN" altLang="en-US" smtClean="0"/>
          </a:p>
          <a:p>
            <a:pPr lvl="1"/>
            <a:r>
              <a:rPr lang="zh-CN" altLang="en-US" smtClean="0"/>
              <a:t>第二级</a:t>
            </a:r>
          </a:p>
        </p:txBody>
      </p:sp>
      <p:sp>
        <p:nvSpPr>
          <p:cNvPr id="5" name="日期占位符 4"/>
          <p:cNvSpPr>
            <a:spLocks noGrp="1"/>
          </p:cNvSpPr>
          <p:nvPr>
            <p:ph type="dt" sz="half" idx="10"/>
          </p:nvPr>
        </p:nvSpPr>
        <p:spPr/>
        <p:txBody>
          <a:bodyPr/>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p>
            <a:endParaRPr lang="zh-CN" altLang="en-US"/>
          </a:p>
        </p:txBody>
      </p:sp>
      <p:sp>
        <p:nvSpPr>
          <p:cNvPr id="7" name="灯片编号占位符 6"/>
          <p:cNvSpPr>
            <a:spLocks noGrp="1"/>
          </p:cNvSpPr>
          <p:nvPr>
            <p:ph type="sldNum" sz="quarter" idx="12"/>
          </p:nvPr>
        </p:nvSpPr>
        <p:spPr/>
        <p:txBody>
          <a:bodyPr/>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KSO_BT1"/>
          <p:cNvSpPr>
            <a:spLocks noGrp="1"/>
          </p:cNvSpPr>
          <p:nvPr>
            <p:ph type="title"/>
          </p:nvPr>
        </p:nvSpPr>
        <p:spPr>
          <a:xfrm>
            <a:off x="1099435" y="423595"/>
            <a:ext cx="9312101" cy="71702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99435" y="1376363"/>
            <a:ext cx="5157787" cy="823912"/>
          </a:xfrm>
        </p:spPr>
        <p:txBody>
          <a:bodyPr anchor="b">
            <a:normAutofit/>
          </a:bodyPr>
          <a:lstStyle>
            <a:lvl1pPr marL="0" indent="0">
              <a:buNone/>
              <a:defRPr sz="135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4" name="KSO_BC1"/>
          <p:cNvSpPr>
            <a:spLocks noGrp="1"/>
          </p:cNvSpPr>
          <p:nvPr>
            <p:ph sz="half" idx="2"/>
          </p:nvPr>
        </p:nvSpPr>
        <p:spPr>
          <a:xfrm>
            <a:off x="1099435" y="2200275"/>
            <a:ext cx="5157787" cy="3684588"/>
          </a:xfrm>
        </p:spPr>
        <p:txBody>
          <a:bodyPr/>
          <a:lstStyle/>
          <a:p>
            <a:pPr lvl="0"/>
            <a:r>
              <a:rPr lang="zh-CN" altLang="en-US" smtClean="0"/>
              <a:t>单击此处编辑母版文本样式</a:t>
            </a:r>
            <a:endParaRPr lang="zh-CN" altLang="en-US" smtClean="0"/>
          </a:p>
          <a:p>
            <a:pPr lvl="1"/>
            <a:r>
              <a:rPr lang="zh-CN" altLang="en-US" smtClean="0"/>
              <a:t>第二级</a:t>
            </a:r>
          </a:p>
        </p:txBody>
      </p:sp>
      <p:sp>
        <p:nvSpPr>
          <p:cNvPr id="5" name="Text Placeholder 4"/>
          <p:cNvSpPr>
            <a:spLocks noGrp="1"/>
          </p:cNvSpPr>
          <p:nvPr>
            <p:ph type="body" sz="quarter" idx="3"/>
          </p:nvPr>
        </p:nvSpPr>
        <p:spPr>
          <a:xfrm>
            <a:off x="6431849" y="1376363"/>
            <a:ext cx="5183188" cy="823912"/>
          </a:xfrm>
        </p:spPr>
        <p:txBody>
          <a:bodyPr anchor="b">
            <a:normAutofit/>
          </a:bodyPr>
          <a:lstStyle>
            <a:lvl1pPr marL="0" indent="0">
              <a:buNone/>
              <a:defRPr sz="135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6" name="KSO_BC2"/>
          <p:cNvSpPr>
            <a:spLocks noGrp="1"/>
          </p:cNvSpPr>
          <p:nvPr>
            <p:ph sz="quarter" idx="4"/>
          </p:nvPr>
        </p:nvSpPr>
        <p:spPr>
          <a:xfrm>
            <a:off x="6431849" y="2200275"/>
            <a:ext cx="5183188" cy="3684588"/>
          </a:xfrm>
        </p:spPr>
        <p:txBody>
          <a:bodyPr/>
          <a:lstStyle/>
          <a:p>
            <a:pPr lvl="0"/>
            <a:r>
              <a:rPr lang="zh-CN" altLang="en-US" smtClean="0"/>
              <a:t>单击此处编辑母版文本样式</a:t>
            </a:r>
            <a:endParaRPr lang="zh-CN" altLang="en-US" smtClean="0"/>
          </a:p>
          <a:p>
            <a:pPr lvl="1"/>
            <a:r>
              <a:rPr lang="zh-CN" altLang="en-US" smtClean="0"/>
              <a:t>第二级</a:t>
            </a:r>
          </a:p>
        </p:txBody>
      </p:sp>
      <p:sp>
        <p:nvSpPr>
          <p:cNvPr id="7" name="日期占位符 6"/>
          <p:cNvSpPr>
            <a:spLocks noGrp="1"/>
          </p:cNvSpPr>
          <p:nvPr>
            <p:ph type="dt" sz="half" idx="10"/>
          </p:nvPr>
        </p:nvSpPr>
        <p:spPr/>
        <p:txBody>
          <a:bodyPr/>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p>
            <a:endParaRPr lang="zh-CN" altLang="en-US"/>
          </a:p>
        </p:txBody>
      </p:sp>
      <p:sp>
        <p:nvSpPr>
          <p:cNvPr id="9" name="灯片编号占位符 8"/>
          <p:cNvSpPr>
            <a:spLocks noGrp="1"/>
          </p:cNvSpPr>
          <p:nvPr>
            <p:ph type="sldNum" sz="quarter" idx="12"/>
          </p:nvPr>
        </p:nvSpPr>
        <p:spPr/>
        <p:txBody>
          <a:bodyPr/>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日期占位符 2"/>
          <p:cNvSpPr>
            <a:spLocks noGrp="1"/>
          </p:cNvSpPr>
          <p:nvPr>
            <p:ph type="dt" sz="half" idx="10"/>
          </p:nvPr>
        </p:nvSpPr>
        <p:spPr/>
        <p:txBody>
          <a:bodyPr/>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p>
            <a:endParaRPr lang="zh-CN" altLang="en-US"/>
          </a:p>
        </p:txBody>
      </p:sp>
      <p:sp>
        <p:nvSpPr>
          <p:cNvPr id="5" name="灯片编号占位符 4"/>
          <p:cNvSpPr>
            <a:spLocks noGrp="1"/>
          </p:cNvSpPr>
          <p:nvPr>
            <p:ph type="sldNum" sz="quarter" idx="12"/>
          </p:nvPr>
        </p:nvSpPr>
        <p:spPr/>
        <p:txBody>
          <a:bodyPr/>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KSO_BT1"/>
          <p:cNvSpPr>
            <a:spLocks noGrp="1"/>
          </p:cNvSpPr>
          <p:nvPr>
            <p:ph type="title"/>
          </p:nvPr>
        </p:nvSpPr>
        <p:spPr/>
        <p:txBody>
          <a:bodyPr/>
          <a:lstStyle/>
          <a:p>
            <a:r>
              <a:rPr lang="zh-CN" altLang="en-US" smtClean="0"/>
              <a:t>单击此处编辑母版标题样式</a:t>
            </a:r>
            <a:endParaRPr lang="en-US" dirty="0"/>
          </a:p>
        </p:txBody>
      </p:sp>
      <p:sp>
        <p:nvSpPr>
          <p:cNvPr id="3" name="KSO_BC1"/>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image" Target="../media/image1.jpeg"/><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pic>
        <p:nvPicPr>
          <p:cNvPr id="1026" name="图片 15"/>
          <p:cNvPicPr>
            <a:picLocks noChangeAspect="1"/>
          </p:cNvPicPr>
          <p:nvPr/>
        </p:nvPicPr>
        <p:blipFill>
          <a:blip r:embed="rId8"/>
          <a:srcRect t="-404" r="38550"/>
          <a:stretch>
            <a:fillRect/>
          </a:stretch>
        </p:blipFill>
        <p:spPr>
          <a:xfrm>
            <a:off x="7564438" y="-26987"/>
            <a:ext cx="4613275" cy="6884987"/>
          </a:xfrm>
          <a:prstGeom prst="rect">
            <a:avLst/>
          </a:prstGeom>
          <a:noFill/>
          <a:ln w="9525">
            <a:noFill/>
            <a:miter/>
          </a:ln>
        </p:spPr>
      </p:pic>
      <p:pic>
        <p:nvPicPr>
          <p:cNvPr id="1027" name="图片 14"/>
          <p:cNvPicPr>
            <a:picLocks noChangeAspect="1"/>
          </p:cNvPicPr>
          <p:nvPr/>
        </p:nvPicPr>
        <p:blipFill>
          <a:blip r:embed="rId8"/>
          <a:srcRect/>
          <a:stretch>
            <a:fillRect/>
          </a:stretch>
        </p:blipFill>
        <p:spPr>
          <a:xfrm>
            <a:off x="14288" y="0"/>
            <a:ext cx="7508875" cy="6858000"/>
          </a:xfrm>
          <a:prstGeom prst="rect">
            <a:avLst/>
          </a:prstGeom>
          <a:noFill/>
          <a:ln w="9525">
            <a:noFill/>
            <a:miter/>
          </a:ln>
        </p:spPr>
      </p:pic>
      <p:sp>
        <p:nvSpPr>
          <p:cNvPr id="7" name="矩形 6"/>
          <p:cNvSpPr/>
          <p:nvPr/>
        </p:nvSpPr>
        <p:spPr>
          <a:xfrm>
            <a:off x="0" y="0"/>
            <a:ext cx="12192000" cy="6858000"/>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565" rtl="0" eaLnBrk="1" latinLnBrk="0" hangingPunct="1">
              <a:spcBef>
                <a:spcPts val="0"/>
              </a:spcBef>
              <a:spcAft>
                <a:spcPts val="0"/>
              </a:spcAft>
              <a:buClrTx/>
              <a:buSzTx/>
              <a:buFontTx/>
              <a:buNone/>
              <a:defRPr/>
            </a:pPr>
            <a:endParaRPr kumimoji="0" lang="zh-CN" altLang="en-US" sz="2400" b="0" i="0" u="none" strike="noStrike" kern="1200" cap="none" spc="0" normalizeH="0" baseline="0" noProof="0">
              <a:ln>
                <a:noFill/>
              </a:ln>
              <a:solidFill>
                <a:schemeClr val="lt1"/>
              </a:solidFill>
              <a:effectLst/>
              <a:uLnTx/>
              <a:uFillTx/>
              <a:latin typeface="+mn-lt"/>
              <a:ea typeface="+mn-ea"/>
              <a:cs typeface="+mn-cs"/>
            </a:endParaRPr>
          </a:p>
        </p:txBody>
      </p:sp>
      <p:sp>
        <p:nvSpPr>
          <p:cNvPr id="17" name="矩形 16"/>
          <p:cNvSpPr/>
          <p:nvPr/>
        </p:nvSpPr>
        <p:spPr>
          <a:xfrm>
            <a:off x="292100" y="241300"/>
            <a:ext cx="11595100" cy="6388100"/>
          </a:xfrm>
          <a:prstGeom prst="rect">
            <a:avLst/>
          </a:prstGeom>
          <a:solidFill>
            <a:schemeClr val="tx2"/>
          </a:solidFill>
          <a:ln>
            <a:noFill/>
          </a:ln>
          <a:effectLst>
            <a:outerShdw blurRad="63500" sx="102000" sy="102000" algn="ctr" rotWithShape="0">
              <a:prstClr val="black">
                <a:alpha val="12000"/>
              </a:prst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8565" rtl="0" eaLnBrk="1" latinLnBrk="0" hangingPunct="1">
              <a:spcBef>
                <a:spcPts val="0"/>
              </a:spcBef>
              <a:spcAft>
                <a:spcPts val="0"/>
              </a:spcAft>
              <a:buClrTx/>
              <a:buSzTx/>
              <a:buFontTx/>
              <a:buNone/>
              <a:defRPr/>
            </a:pPr>
            <a:endParaRPr kumimoji="0" lang="zh-CN" altLang="en-US" sz="2400" b="0" i="0" u="none" strike="noStrike" kern="1200" cap="none" spc="0" normalizeH="0" baseline="0" noProof="0">
              <a:ln>
                <a:noFill/>
              </a:ln>
              <a:solidFill>
                <a:schemeClr val="lt1"/>
              </a:solidFill>
              <a:effectLst/>
              <a:uLnTx/>
              <a:uFillTx/>
              <a:latin typeface="+mn-lt"/>
              <a:ea typeface="+mn-ea"/>
              <a:cs typeface="+mn-cs"/>
            </a:endParaRPr>
          </a:p>
        </p:txBody>
      </p:sp>
      <p:sp>
        <p:nvSpPr>
          <p:cNvPr id="1032" name="KSO_BT1"/>
          <p:cNvSpPr>
            <a:spLocks noGrp="1"/>
          </p:cNvSpPr>
          <p:nvPr>
            <p:ph type="title"/>
          </p:nvPr>
        </p:nvSpPr>
        <p:spPr>
          <a:xfrm>
            <a:off x="647700" y="314325"/>
            <a:ext cx="10877550" cy="700088"/>
          </a:xfrm>
          <a:prstGeom prst="rect">
            <a:avLst/>
          </a:prstGeom>
          <a:noFill/>
          <a:ln w="9525">
            <a:noFill/>
            <a:miter/>
          </a:ln>
        </p:spPr>
        <p:txBody>
          <a:bodyPr anchor="b"/>
          <a:p>
            <a:pPr lvl="0"/>
            <a:r>
              <a:rPr lang="zh-CN" altLang="en-US" dirty="0"/>
              <a:t>单击此处编辑母版标题样式</a:t>
            </a:r>
            <a:endParaRPr lang="en-US" altLang="x-none" dirty="0"/>
          </a:p>
        </p:txBody>
      </p:sp>
      <p:sp>
        <p:nvSpPr>
          <p:cNvPr id="4" name="KSO_FD"/>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2F288E0-7875-42C4-84C8-98DBBD3BF4D2}" type="datetimeFigureOut">
              <a:rPr lang="zh-CN" altLang="en-US" smtClean="0"/>
            </a:fld>
            <a:endParaRPr lang="zh-CN" altLang="en-US"/>
          </a:p>
        </p:txBody>
      </p:sp>
      <p:sp>
        <p:nvSpPr>
          <p:cNvPr id="5" name="KSO_FT"/>
          <p:cNvSpPr>
            <a:spLocks noGrp="1"/>
          </p:cNvSpPr>
          <p:nvPr>
            <p:ph type="ftr" sz="quarter" idx="3"/>
          </p:nvPr>
        </p:nvSpPr>
        <p:spPr>
          <a:xfrm>
            <a:off x="4038600" y="6356350"/>
            <a:ext cx="4114800" cy="365125"/>
          </a:xfrm>
          <a:prstGeom prst="rect">
            <a:avLst/>
          </a:prstGeom>
        </p:spPr>
        <p:txBody>
          <a:bodyPr vert="horz" lIns="91440" tIns="45720" rIns="91440" bIns="45720" rtlCol="0" anchor="ctr"/>
          <a:p>
            <a:endParaRPr lang="zh-CN" altLang="en-US"/>
          </a:p>
        </p:txBody>
      </p:sp>
      <p:sp>
        <p:nvSpPr>
          <p:cNvPr id="6" name="KSO_FN"/>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D9BB5D0-35E4-459D-AEF3-FE4D7C45CC19}" type="slidenum">
              <a:rPr lang="zh-CN" altLang="en-US" smtClean="0"/>
            </a:fld>
            <a:endParaRPr lang="zh-CN" altLang="en-US"/>
          </a:p>
        </p:txBody>
      </p:sp>
      <p:sp>
        <p:nvSpPr>
          <p:cNvPr id="1036" name="KSO_BC1"/>
          <p:cNvSpPr>
            <a:spLocks noGrp="1"/>
          </p:cNvSpPr>
          <p:nvPr>
            <p:ph type="body" idx="1"/>
          </p:nvPr>
        </p:nvSpPr>
        <p:spPr>
          <a:xfrm>
            <a:off x="647700" y="1238250"/>
            <a:ext cx="10877550" cy="5026025"/>
          </a:xfrm>
          <a:prstGeom prst="rect">
            <a:avLst/>
          </a:prstGeom>
          <a:noFill/>
          <a:ln w="9525">
            <a:noFill/>
            <a:miter/>
          </a:ln>
        </p:spPr>
        <p:txBody>
          <a:bodyPr/>
          <a:p>
            <a:pPr lvl="0"/>
            <a:r>
              <a:rPr lang="zh-CN" altLang="en-US" dirty="0"/>
              <a:t>单击此处编辑母版文本样式</a:t>
            </a:r>
            <a:endParaRPr lang="zh-CN" altLang="en-US" dirty="0"/>
          </a:p>
          <a:p>
            <a:pPr lvl="1"/>
            <a:r>
              <a:rPr lang="zh-CN" altLang="en-US" dirty="0"/>
              <a:t>第二级</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mc:AlternateContent xmlns:mc="http://schemas.openxmlformats.org/markup-compatibility/2006">
    <mc:Choice xmlns:p14="http://schemas.microsoft.com/office/powerpoint/2010/main" Requires="p14">
      <p:transition p14:dur="500">
        <p:fade thruBlk="1"/>
      </p:transition>
    </mc:Choice>
    <mc:Fallback>
      <p:transition>
        <p:fade thruBlk="1"/>
      </p:transition>
    </mc:Fallback>
  </mc:AlternateContent>
  <p:hf sldNum="0" hdr="0" ftr="0" dt="0"/>
  <p:txStyles>
    <p:titleStyle>
      <a:lvl1pPr algn="l" defTabSz="685800" rtl="0" eaLnBrk="1" latinLnBrk="0" hangingPunct="1">
        <a:lnSpc>
          <a:spcPct val="90000"/>
        </a:lnSpc>
        <a:spcBef>
          <a:spcPct val="0"/>
        </a:spcBef>
        <a:buNone/>
        <a:defRPr sz="3200" b="1" i="0" kern="1200" baseline="0">
          <a:solidFill>
            <a:schemeClr val="accent1"/>
          </a:solidFill>
          <a:effectLst/>
          <a:latin typeface="+mj-ea"/>
          <a:ea typeface="+mj-ea"/>
          <a:cs typeface="+mj-cs"/>
        </a:defRPr>
      </a:lvl1pPr>
    </p:titleStyle>
    <p:bodyStyle>
      <a:lvl1pPr marL="267970" indent="-267970" algn="just" defTabSz="685800" rtl="0" eaLnBrk="1" latinLnBrk="0" hangingPunct="1">
        <a:lnSpc>
          <a:spcPct val="110000"/>
        </a:lnSpc>
        <a:spcBef>
          <a:spcPts val="1350"/>
        </a:spcBef>
        <a:spcAft>
          <a:spcPts val="0"/>
        </a:spcAft>
        <a:buClr>
          <a:schemeClr val="accent1"/>
        </a:buClr>
        <a:buSzPct val="70000"/>
        <a:buFont typeface="Wingdings" pitchFamily="2" charset="2"/>
        <a:buChar char="À"/>
        <a:defRPr sz="2400" kern="1200" baseline="0">
          <a:solidFill>
            <a:schemeClr val="accent1"/>
          </a:solidFill>
          <a:latin typeface="+mj-ea"/>
          <a:ea typeface="+mj-ea"/>
          <a:cs typeface="+mn-cs"/>
        </a:defRPr>
      </a:lvl1pPr>
      <a:lvl2pPr marL="267970" indent="-267970" algn="just" defTabSz="685800" rtl="0" eaLnBrk="1" latinLnBrk="0" hangingPunct="1">
        <a:lnSpc>
          <a:spcPct val="150000"/>
        </a:lnSpc>
        <a:spcBef>
          <a:spcPts val="0"/>
        </a:spcBef>
        <a:spcAft>
          <a:spcPts val="450"/>
        </a:spcAft>
        <a:buClr>
          <a:schemeClr val="accent2">
            <a:lumMod val="60000"/>
            <a:lumOff val="40000"/>
          </a:schemeClr>
        </a:buClr>
        <a:buFont typeface="幼圆" panose="02010509060101010101" pitchFamily="49" charset="-122"/>
        <a:buChar char=" "/>
        <a:defRPr sz="1800" kern="1200" baseline="0">
          <a:solidFill>
            <a:schemeClr val="tx1"/>
          </a:solidFill>
          <a:latin typeface="+mn-ea"/>
          <a:ea typeface="+mn-ea"/>
          <a:cs typeface="+mn-cs"/>
        </a:defRPr>
      </a:lvl2pPr>
      <a:lvl3pPr marL="857250" indent="-171450" algn="l" defTabSz="685800" rtl="0" eaLnBrk="1" latinLnBrk="0" hangingPunct="1">
        <a:lnSpc>
          <a:spcPct val="90000"/>
        </a:lnSpc>
        <a:spcBef>
          <a:spcPts val="375"/>
        </a:spcBef>
        <a:buFont typeface="Arial"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ctrTitle"/>
          </p:nvPr>
        </p:nvSpPr>
        <p:spPr>
          <a:xfrm>
            <a:off x="2540000" y="2278063"/>
            <a:ext cx="7024688" cy="1179512"/>
          </a:xfrm>
        </p:spPr>
        <p:txBody>
          <a:bodyPr/>
          <a:p>
            <a:r>
              <a:rPr lang="en-US" altLang="zh-CN" sz="6000">
                <a:latin typeface="Segoe Script" charset="0"/>
              </a:rPr>
              <a:t>Lisperarian</a:t>
            </a:r>
            <a:endParaRPr lang="en-US" altLang="zh-CN" sz="6000">
              <a:latin typeface="Segoe Script" charset="0"/>
            </a:endParaRPr>
          </a:p>
        </p:txBody>
      </p:sp>
      <p:sp>
        <p:nvSpPr>
          <p:cNvPr id="5" name="副标题 4"/>
          <p:cNvSpPr>
            <a:spLocks noGrp="1"/>
          </p:cNvSpPr>
          <p:nvPr>
            <p:ph type="subTitle" idx="1"/>
          </p:nvPr>
        </p:nvSpPr>
        <p:spPr>
          <a:xfrm>
            <a:off x="4481513" y="3240088"/>
            <a:ext cx="7023100" cy="604837"/>
          </a:xfrm>
        </p:spPr>
        <p:txBody>
          <a:bodyPr/>
          <a:p>
            <a:r>
              <a:rPr lang="en-US" altLang="zh-CN">
                <a:latin typeface="Segoe Script" charset="0"/>
              </a:rPr>
              <a:t>Search for the better.</a:t>
            </a:r>
            <a:endParaRPr lang="en-US" altLang="zh-CN">
              <a:latin typeface="Segoe Script" charset="0"/>
            </a:endParaRPr>
          </a:p>
        </p:txBody>
      </p:sp>
      <p:sp>
        <p:nvSpPr>
          <p:cNvPr id="6" name="副标题 4"/>
          <p:cNvSpPr>
            <a:spLocks noGrp="1"/>
          </p:cNvSpPr>
          <p:nvPr/>
        </p:nvSpPr>
        <p:spPr>
          <a:xfrm>
            <a:off x="1434783" y="4231323"/>
            <a:ext cx="7023100" cy="604837"/>
          </a:xfrm>
          <a:prstGeom prst="rect">
            <a:avLst/>
          </a:prstGeom>
          <a:noFill/>
          <a:ln w="9525">
            <a:noFill/>
            <a:miter/>
          </a:ln>
        </p:spPr>
        <p:txBody>
          <a:bodyPr anchor="t"/>
          <a:lstStyle>
            <a:lvl1pPr marL="0" lvl="0" indent="0" algn="ctr" defTabSz="685800" rtl="0" eaLnBrk="1" latinLnBrk="0" hangingPunct="1">
              <a:lnSpc>
                <a:spcPct val="110000"/>
              </a:lnSpc>
              <a:spcBef>
                <a:spcPts val="1350"/>
              </a:spcBef>
              <a:spcAft>
                <a:spcPts val="0"/>
              </a:spcAft>
              <a:buClr>
                <a:schemeClr val="accent1"/>
              </a:buClr>
              <a:buSzPct val="70000"/>
              <a:buFont typeface="Wingdings" pitchFamily="2" charset="2"/>
              <a:buNone/>
              <a:defRPr sz="2400" kern="1200" baseline="0">
                <a:solidFill>
                  <a:schemeClr val="accent1"/>
                </a:solidFill>
                <a:latin typeface="+mj-ea"/>
                <a:ea typeface="+mj-ea"/>
                <a:cs typeface="+mn-cs"/>
              </a:defRPr>
            </a:lvl1pPr>
            <a:lvl2pPr marL="0" lvl="1" indent="0" algn="ctr" defTabSz="685800" rtl="0" eaLnBrk="1" latinLnBrk="0" hangingPunct="1">
              <a:lnSpc>
                <a:spcPct val="150000"/>
              </a:lnSpc>
              <a:spcBef>
                <a:spcPts val="0"/>
              </a:spcBef>
              <a:spcAft>
                <a:spcPts val="450"/>
              </a:spcAft>
              <a:buClr>
                <a:schemeClr val="accent2">
                  <a:lumMod val="60000"/>
                  <a:lumOff val="40000"/>
                </a:schemeClr>
              </a:buClr>
              <a:buFont typeface="幼圆" panose="02010509060101010101" pitchFamily="49" charset="-122"/>
              <a:buNone/>
              <a:defRPr sz="1800" kern="1200" baseline="0">
                <a:solidFill>
                  <a:schemeClr val="tx1"/>
                </a:solidFill>
                <a:latin typeface="+mn-ea"/>
                <a:ea typeface="+mn-ea"/>
                <a:cs typeface="+mn-cs"/>
              </a:defRPr>
            </a:lvl2pPr>
            <a:lvl3pPr marL="685800" lvl="2" indent="-685800" algn="ctr" defTabSz="685800" rtl="0" eaLnBrk="1" latinLnBrk="0" hangingPunct="1">
              <a:lnSpc>
                <a:spcPct val="90000"/>
              </a:lnSpc>
              <a:spcBef>
                <a:spcPts val="375"/>
              </a:spcBef>
              <a:buFont typeface="Arial" pitchFamily="34" charset="0"/>
              <a:buNone/>
              <a:defRPr sz="1500" kern="1200">
                <a:solidFill>
                  <a:schemeClr val="tx1"/>
                </a:solidFill>
                <a:latin typeface="+mn-lt"/>
                <a:ea typeface="+mn-ea"/>
                <a:cs typeface="+mn-cs"/>
              </a:defRPr>
            </a:lvl3pPr>
            <a:lvl4pPr marL="1028700" lvl="3" indent="-1028700" algn="ctr" defTabSz="685800" rtl="0" eaLnBrk="1" latinLnBrk="0" hangingPunct="1">
              <a:lnSpc>
                <a:spcPct val="90000"/>
              </a:lnSpc>
              <a:spcBef>
                <a:spcPts val="375"/>
              </a:spcBef>
              <a:buFont typeface="Arial" pitchFamily="34" charset="0"/>
              <a:buNone/>
              <a:defRPr sz="1350" kern="1200">
                <a:solidFill>
                  <a:schemeClr val="tx1"/>
                </a:solidFill>
                <a:latin typeface="+mn-lt"/>
                <a:ea typeface="+mn-ea"/>
                <a:cs typeface="+mn-cs"/>
              </a:defRPr>
            </a:lvl4pPr>
            <a:lvl5pPr marL="1371600" lvl="4" indent="-1371600" algn="ctr" defTabSz="685800" rtl="0" eaLnBrk="1" latinLnBrk="0" hangingPunct="1">
              <a:lnSpc>
                <a:spcPct val="90000"/>
              </a:lnSpc>
              <a:spcBef>
                <a:spcPts val="375"/>
              </a:spcBef>
              <a:buFont typeface="Arial" pitchFamily="34" charset="0"/>
              <a:buNone/>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9pPr>
          </a:lstStyle>
          <a:p>
            <a:r>
              <a:rPr lang="en-US" altLang="zh-CN" sz="1400">
                <a:latin typeface="Segoe Script" charset="0"/>
              </a:rPr>
              <a:t>Group </a:t>
            </a:r>
            <a:r>
              <a:rPr lang="zh-CN" altLang="en-US" sz="1400"/>
              <a:t>黄子璇，卢思迪，游志宇，盛佩瑶，曹孟尧</a:t>
            </a:r>
            <a:endParaRPr lang="zh-CN" altLang="en-US" sz="1400"/>
          </a:p>
        </p:txBody>
      </p:sp>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写在前面</a:t>
            </a:r>
            <a:endParaRPr lang="zh-CN" altLang="en-US" sz="4000">
              <a:latin typeface="方正静蕾简体" charset="0"/>
              <a:ea typeface="方正静蕾简体" charset="0"/>
            </a:endParaRPr>
          </a:p>
        </p:txBody>
      </p:sp>
      <p:sp>
        <p:nvSpPr>
          <p:cNvPr id="3" name="文本框 2"/>
          <p:cNvSpPr txBox="1"/>
          <p:nvPr/>
        </p:nvSpPr>
        <p:spPr>
          <a:xfrm>
            <a:off x="1600200" y="1675765"/>
            <a:ext cx="9288145" cy="1516380"/>
          </a:xfrm>
          <a:prstGeom prst="rect">
            <a:avLst/>
          </a:prstGeom>
          <a:noFill/>
        </p:spPr>
        <p:txBody>
          <a:bodyPr wrap="square" rtlCol="0">
            <a:spAutoFit/>
          </a:bodyPr>
          <a:p>
            <a:pPr algn="l">
              <a:lnSpc>
                <a:spcPct val="130000"/>
              </a:lnSpc>
            </a:pPr>
            <a:r>
              <a:rPr lang="en-US" altLang="zh-CN" dirty="0" smtClean="0">
                <a:solidFill>
                  <a:srgbClr val="002060"/>
                </a:solidFill>
                <a:latin typeface="Arial" pitchFamily="34" charset="0"/>
                <a:ea typeface="微软雅黑" pitchFamily="34" charset="-122"/>
              </a:rPr>
              <a:t>        </a:t>
            </a:r>
            <a:r>
              <a:rPr lang="zh-CN" altLang="en-US" dirty="0" smtClean="0">
                <a:solidFill>
                  <a:srgbClr val="002060"/>
                </a:solidFill>
                <a:latin typeface="Arial" pitchFamily="34" charset="0"/>
                <a:ea typeface="微软雅黑" pitchFamily="34" charset="-122"/>
              </a:rPr>
              <a:t>这是进入大学以来第一个不同于机考、小作业的项目。可以说这是一种全不同于之前学习生涯的体验。本次的Group Project的项目是做一个Library System。我们使用了C++ STL外部库实现了本次代码。并且整个项目完美支持跨平台。从各个功能、方向的实现，主要有：</a:t>
            </a:r>
            <a:endParaRPr lang="zh-CN" altLang="en-US" dirty="0" smtClean="0">
              <a:solidFill>
                <a:srgbClr val="002060"/>
              </a:solidFill>
              <a:latin typeface="Arial" pitchFamily="34" charset="0"/>
              <a:ea typeface="微软雅黑" pitchFamily="34" charset="-122"/>
            </a:endParaRPr>
          </a:p>
        </p:txBody>
      </p:sp>
      <p:sp>
        <p:nvSpPr>
          <p:cNvPr id="5" name="文本框 4"/>
          <p:cNvSpPr txBox="1"/>
          <p:nvPr/>
        </p:nvSpPr>
        <p:spPr>
          <a:xfrm>
            <a:off x="2423160" y="3288030"/>
            <a:ext cx="2246630" cy="1920240"/>
          </a:xfrm>
          <a:prstGeom prst="rect">
            <a:avLst/>
          </a:prstGeom>
          <a:noFill/>
        </p:spPr>
        <p:txBody>
          <a:bodyPr wrap="none" rtlCol="0">
            <a:spAutoFit/>
          </a:bodyPr>
          <a:p>
            <a:pPr marL="285750" indent="-285750">
              <a:lnSpc>
                <a:spcPct val="200000"/>
              </a:lnSpc>
              <a:buFont typeface="Arial" charset="0"/>
              <a:buChar char="•"/>
            </a:pPr>
            <a:r>
              <a:rPr lang="zh-CN" altLang="en-US" sz="2000" dirty="0" smtClean="0">
                <a:latin typeface="Arial" pitchFamily="34" charset="0"/>
                <a:ea typeface="微软雅黑" pitchFamily="34" charset="-122"/>
              </a:rPr>
              <a:t>数据系统</a:t>
            </a:r>
            <a:endParaRPr lang="zh-CN" altLang="en-US" sz="2000" dirty="0" smtClean="0">
              <a:latin typeface="Arial" pitchFamily="34" charset="0"/>
              <a:ea typeface="微软雅黑" pitchFamily="34" charset="-122"/>
            </a:endParaRPr>
          </a:p>
          <a:p>
            <a:pPr marL="285750" indent="-285750">
              <a:lnSpc>
                <a:spcPct val="200000"/>
              </a:lnSpc>
              <a:buFont typeface="Arial" charset="0"/>
              <a:buChar char="•"/>
            </a:pPr>
            <a:r>
              <a:rPr lang="zh-CN" altLang="en-US" sz="2000" dirty="0" smtClean="0">
                <a:latin typeface="Arial" pitchFamily="34" charset="0"/>
                <a:ea typeface="微软雅黑" pitchFamily="34" charset="-122"/>
              </a:rPr>
              <a:t>用户资料保护</a:t>
            </a:r>
            <a:endParaRPr lang="zh-CN" altLang="en-US" sz="2000" dirty="0" smtClean="0">
              <a:latin typeface="Arial" pitchFamily="34" charset="0"/>
              <a:ea typeface="微软雅黑" pitchFamily="34" charset="-122"/>
            </a:endParaRPr>
          </a:p>
          <a:p>
            <a:pPr marL="285750" indent="-285750">
              <a:lnSpc>
                <a:spcPct val="200000"/>
              </a:lnSpc>
              <a:buFont typeface="Arial" charset="0"/>
              <a:buChar char="•"/>
            </a:pPr>
            <a:r>
              <a:rPr lang="zh-CN" altLang="en-US" sz="2000" dirty="0" smtClean="0">
                <a:latin typeface="Arial" pitchFamily="34" charset="0"/>
                <a:ea typeface="微软雅黑" pitchFamily="34" charset="-122"/>
              </a:rPr>
              <a:t>借、还图书过程</a:t>
            </a:r>
            <a:endParaRPr lang="zh-CN" altLang="en-US" sz="2000" dirty="0" smtClean="0">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0" presetClass="entr" presetSubtype="0" fill="hold" grpId="1" nodeType="clickEffect">
                                  <p:stCondLst>
                                    <p:cond delay="0"/>
                                  </p:stCondLst>
                                  <p:iterate type="lt">
                                    <p:tmPct val="10000"/>
                                  </p:iterate>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1"/>
                                          </p:val>
                                        </p:tav>
                                        <p:tav tm="100000">
                                          <p:val>
                                            <p:strVal val="#ppt_x"/>
                                          </p:val>
                                        </p:tav>
                                      </p:tavLst>
                                    </p:anim>
                                    <p:anim calcmode="lin" valueType="num">
                                      <p:cBhvr>
                                        <p:cTn id="16"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数据系统</a:t>
            </a:r>
            <a:endParaRPr lang="zh-CN" altLang="en-US" sz="4000">
              <a:latin typeface="方正静蕾简体" charset="0"/>
              <a:ea typeface="方正静蕾简体" charset="0"/>
            </a:endParaRPr>
          </a:p>
        </p:txBody>
      </p:sp>
      <p:sp>
        <p:nvSpPr>
          <p:cNvPr id="4" name="文本框 3"/>
          <p:cNvSpPr txBox="1"/>
          <p:nvPr/>
        </p:nvSpPr>
        <p:spPr>
          <a:xfrm>
            <a:off x="1600200" y="1675765"/>
            <a:ext cx="9288145" cy="447675"/>
          </a:xfrm>
          <a:prstGeom prst="rect">
            <a:avLst/>
          </a:prstGeom>
          <a:noFill/>
        </p:spPr>
        <p:txBody>
          <a:bodyPr wrap="square" rtlCol="0">
            <a:spAutoFit/>
          </a:bodyPr>
          <a:p>
            <a:pPr algn="l">
              <a:lnSpc>
                <a:spcPct val="130000"/>
              </a:lnSpc>
            </a:pPr>
            <a:r>
              <a:rPr lang="en-US" altLang="zh-CN" dirty="0" smtClean="0">
                <a:solidFill>
                  <a:srgbClr val="002060"/>
                </a:solidFill>
                <a:latin typeface="Arial" pitchFamily="34" charset="0"/>
                <a:ea typeface="微软雅黑" pitchFamily="34" charset="-122"/>
              </a:rPr>
              <a:t>        </a:t>
            </a:r>
            <a:r>
              <a:rPr lang="zh-CN" altLang="en-US" dirty="0" smtClean="0">
                <a:solidFill>
                  <a:srgbClr val="002060"/>
                </a:solidFill>
                <a:latin typeface="Arial" pitchFamily="34" charset="0"/>
                <a:ea typeface="微软雅黑" pitchFamily="34" charset="-122"/>
              </a:rPr>
              <a:t>图书馆系统中，数据系统主要用于存储用户与图书两方面的信息。</a:t>
            </a:r>
            <a:endParaRPr lang="zh-CN" altLang="en-US" dirty="0" smtClean="0">
              <a:solidFill>
                <a:srgbClr val="002060"/>
              </a:solidFill>
              <a:latin typeface="Arial" pitchFamily="34" charset="0"/>
              <a:ea typeface="微软雅黑" pitchFamily="34" charset="-122"/>
            </a:endParaRPr>
          </a:p>
        </p:txBody>
      </p:sp>
      <p:grpSp>
        <p:nvGrpSpPr>
          <p:cNvPr id="9" name="组合 8"/>
          <p:cNvGrpSpPr/>
          <p:nvPr/>
        </p:nvGrpSpPr>
        <p:grpSpPr>
          <a:xfrm>
            <a:off x="1928495" y="2846705"/>
            <a:ext cx="2029460" cy="2423795"/>
            <a:chOff x="3297" y="4123"/>
            <a:chExt cx="3196" cy="3817"/>
          </a:xfrm>
        </p:grpSpPr>
        <p:sp>
          <p:nvSpPr>
            <p:cNvPr id="2" name="左大括号 1"/>
            <p:cNvSpPr/>
            <p:nvPr/>
          </p:nvSpPr>
          <p:spPr>
            <a:xfrm>
              <a:off x="3297" y="4786"/>
              <a:ext cx="168" cy="259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文本框 4"/>
            <p:cNvSpPr txBox="1"/>
            <p:nvPr/>
          </p:nvSpPr>
          <p:spPr>
            <a:xfrm>
              <a:off x="3628" y="4123"/>
              <a:ext cx="2848" cy="1142"/>
            </a:xfrm>
            <a:prstGeom prst="rect">
              <a:avLst/>
            </a:prstGeom>
            <a:noFill/>
          </p:spPr>
          <p:txBody>
            <a:bodyPr wrap="none" rtlCol="0">
              <a:spAutoFit/>
            </a:bodyPr>
            <a:p>
              <a:pPr>
                <a:lnSpc>
                  <a:spcPct val="130000"/>
                </a:lnSpc>
              </a:pPr>
              <a:r>
                <a:rPr lang="zh-CN" altLang="en-US" sz="3200" b="1" dirty="0" smtClean="0">
                  <a:solidFill>
                    <a:srgbClr val="0070C0"/>
                  </a:solidFill>
                  <a:latin typeface="方正静蕾简体" charset="0"/>
                  <a:ea typeface="方正静蕾简体" charset="0"/>
                </a:rPr>
                <a:t>图书信息</a:t>
              </a:r>
              <a:endParaRPr lang="zh-CN" altLang="en-US" sz="3200" b="1" dirty="0" smtClean="0">
                <a:solidFill>
                  <a:srgbClr val="0070C0"/>
                </a:solidFill>
                <a:latin typeface="方正静蕾简体" charset="0"/>
                <a:ea typeface="方正静蕾简体" charset="0"/>
              </a:endParaRPr>
            </a:p>
          </p:txBody>
        </p:sp>
        <p:sp>
          <p:nvSpPr>
            <p:cNvPr id="6" name="文本框 5"/>
            <p:cNvSpPr txBox="1"/>
            <p:nvPr/>
          </p:nvSpPr>
          <p:spPr>
            <a:xfrm>
              <a:off x="3645" y="6798"/>
              <a:ext cx="2848" cy="1142"/>
            </a:xfrm>
            <a:prstGeom prst="rect">
              <a:avLst/>
            </a:prstGeom>
            <a:noFill/>
          </p:spPr>
          <p:txBody>
            <a:bodyPr wrap="none" rtlCol="0">
              <a:spAutoFit/>
            </a:bodyPr>
            <a:p>
              <a:pPr>
                <a:lnSpc>
                  <a:spcPct val="130000"/>
                </a:lnSpc>
              </a:pPr>
              <a:r>
                <a:rPr lang="zh-CN" altLang="en-US" sz="3200" b="1" dirty="0" smtClean="0">
                  <a:solidFill>
                    <a:srgbClr val="0070C0"/>
                  </a:solidFill>
                  <a:latin typeface="方正静蕾简体" charset="0"/>
                  <a:ea typeface="方正静蕾简体" charset="0"/>
                </a:rPr>
                <a:t>用户信息</a:t>
              </a:r>
              <a:endParaRPr lang="zh-CN" altLang="en-US" sz="3200" b="1" dirty="0" smtClean="0">
                <a:solidFill>
                  <a:srgbClr val="0070C0"/>
                </a:solidFill>
                <a:latin typeface="方正静蕾简体" charset="0"/>
                <a:ea typeface="方正静蕾简体" charset="0"/>
              </a:endParaRPr>
            </a:p>
          </p:txBody>
        </p:sp>
      </p:grpSp>
      <p:sp>
        <p:nvSpPr>
          <p:cNvPr id="8" name="文本框 7"/>
          <p:cNvSpPr txBox="1"/>
          <p:nvPr/>
        </p:nvSpPr>
        <p:spPr>
          <a:xfrm>
            <a:off x="4031615" y="2558415"/>
            <a:ext cx="6971030" cy="135890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我们存储的每本图书信息包含：ISBN编码，书名，作者，出版社与其他（关键词等）。在读者需要检索图书时，他可以根据前三者进行较为精确的检索，也可以按自己的兴趣与希望书籍的方向进行关键字的检索以获得自己想要的书籍。</a:t>
            </a:r>
            <a:endParaRPr lang="zh-CN" altLang="en-US" sz="1600" dirty="0" smtClean="0">
              <a:solidFill>
                <a:srgbClr val="002060"/>
              </a:solidFill>
              <a:latin typeface="Arial" pitchFamily="34" charset="0"/>
              <a:ea typeface="微软雅黑" pitchFamily="34" charset="-122"/>
            </a:endParaRPr>
          </a:p>
        </p:txBody>
      </p:sp>
      <p:sp>
        <p:nvSpPr>
          <p:cNvPr id="10" name="文本框 9"/>
          <p:cNvSpPr txBox="1"/>
          <p:nvPr/>
        </p:nvSpPr>
        <p:spPr>
          <a:xfrm>
            <a:off x="4031615" y="4577715"/>
            <a:ext cx="6971030" cy="72517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用户信息包括昵称、密码与系统给予的独特的UID。昵称部分只实现了支持英语，不支持有汉字。</a:t>
            </a:r>
            <a:endParaRPr lang="zh-CN" altLang="en-US" sz="1600" dirty="0" smtClean="0">
              <a:solidFill>
                <a:srgbClr val="002060"/>
              </a:solidFill>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7" presetClass="entr" presetSubtype="1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1"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8" grpId="1"/>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用户资料保护</a:t>
            </a:r>
            <a:endParaRPr lang="zh-CN" altLang="en-US" sz="4000">
              <a:latin typeface="方正静蕾简体" charset="0"/>
              <a:ea typeface="方正静蕾简体" charset="0"/>
            </a:endParaRPr>
          </a:p>
        </p:txBody>
      </p:sp>
      <p:sp>
        <p:nvSpPr>
          <p:cNvPr id="5" name="文本框 4"/>
          <p:cNvSpPr txBox="1"/>
          <p:nvPr/>
        </p:nvSpPr>
        <p:spPr>
          <a:xfrm>
            <a:off x="2407920" y="3404235"/>
            <a:ext cx="4786630" cy="1310640"/>
          </a:xfrm>
          <a:prstGeom prst="rect">
            <a:avLst/>
          </a:prstGeom>
          <a:noFill/>
        </p:spPr>
        <p:txBody>
          <a:bodyPr wrap="none" rtlCol="0">
            <a:spAutoFit/>
          </a:bodyPr>
          <a:p>
            <a:pPr marL="285750" indent="-285750">
              <a:lnSpc>
                <a:spcPct val="200000"/>
              </a:lnSpc>
              <a:buFont typeface="Arial" charset="0"/>
              <a:buChar char="•"/>
            </a:pPr>
            <a:r>
              <a:rPr lang="zh-CN" altLang="en-US" sz="2000" dirty="0" smtClean="0">
                <a:latin typeface="Arial" pitchFamily="34" charset="0"/>
                <a:ea typeface="微软雅黑" pitchFamily="34" charset="-122"/>
              </a:rPr>
              <a:t>加密算法（普适与对密码的特殊加密）</a:t>
            </a:r>
            <a:endParaRPr lang="zh-CN" altLang="en-US" sz="2000" dirty="0" smtClean="0">
              <a:latin typeface="Arial" pitchFamily="34" charset="0"/>
              <a:ea typeface="微软雅黑" pitchFamily="34" charset="-122"/>
            </a:endParaRPr>
          </a:p>
          <a:p>
            <a:pPr marL="285750" indent="-285750">
              <a:lnSpc>
                <a:spcPct val="200000"/>
              </a:lnSpc>
              <a:buFont typeface="Arial" charset="0"/>
              <a:buChar char="•"/>
            </a:pPr>
            <a:r>
              <a:rPr lang="zh-CN" altLang="en-US" sz="2000" dirty="0" smtClean="0">
                <a:latin typeface="Arial" pitchFamily="34" charset="0"/>
                <a:ea typeface="微软雅黑" pitchFamily="34" charset="-122"/>
              </a:rPr>
              <a:t>图书馆人员权限</a:t>
            </a:r>
            <a:endParaRPr lang="zh-CN" altLang="en-US" sz="2000" dirty="0" smtClean="0">
              <a:latin typeface="Arial" pitchFamily="34" charset="0"/>
              <a:ea typeface="微软雅黑" pitchFamily="34" charset="-122"/>
            </a:endParaRPr>
          </a:p>
        </p:txBody>
      </p:sp>
      <p:sp>
        <p:nvSpPr>
          <p:cNvPr id="4" name="文本框 3"/>
          <p:cNvSpPr txBox="1"/>
          <p:nvPr/>
        </p:nvSpPr>
        <p:spPr>
          <a:xfrm>
            <a:off x="1600200" y="2107565"/>
            <a:ext cx="9288145" cy="803910"/>
          </a:xfrm>
          <a:prstGeom prst="rect">
            <a:avLst/>
          </a:prstGeom>
          <a:noFill/>
        </p:spPr>
        <p:txBody>
          <a:bodyPr wrap="square" rtlCol="0">
            <a:spAutoFit/>
          </a:bodyPr>
          <a:p>
            <a:pPr algn="l">
              <a:lnSpc>
                <a:spcPct val="130000"/>
              </a:lnSpc>
            </a:pPr>
            <a:r>
              <a:rPr lang="en-US" altLang="zh-CN" dirty="0" smtClean="0">
                <a:solidFill>
                  <a:srgbClr val="002060"/>
                </a:solidFill>
                <a:latin typeface="Arial" pitchFamily="34" charset="0"/>
                <a:ea typeface="微软雅黑" pitchFamily="34" charset="-122"/>
              </a:rPr>
              <a:t>        </a:t>
            </a:r>
            <a:r>
              <a:rPr lang="zh-CN" altLang="en-US" dirty="0" smtClean="0">
                <a:solidFill>
                  <a:srgbClr val="002060"/>
                </a:solidFill>
                <a:latin typeface="Arial" pitchFamily="34" charset="0"/>
                <a:ea typeface="微软雅黑" pitchFamily="34" charset="-122"/>
              </a:rPr>
              <a:t>不同于图书信息的存储，用户资料的存储需要极大的安全性以保护用户个人隐私与账户的安全。因此用户的个人信息只能用户个人查看。</a:t>
            </a:r>
            <a:endParaRPr lang="zh-CN" altLang="en-US" dirty="0" smtClean="0">
              <a:solidFill>
                <a:srgbClr val="002060"/>
              </a:solidFill>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0" presetClass="entr" presetSubtype="0" fill="hold" grpId="0" nodeType="clickEffect">
                                  <p:stCondLst>
                                    <p:cond delay="0"/>
                                  </p:stCondLst>
                                  <p:iterate type="lt">
                                    <p:tmPct val="10000"/>
                                  </p:iterate>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1"/>
                                          </p:val>
                                        </p:tav>
                                        <p:tav tm="100000">
                                          <p:val>
                                            <p:strVal val="#ppt_x"/>
                                          </p:val>
                                        </p:tav>
                                      </p:tavLst>
                                    </p:anim>
                                    <p:anim calcmode="lin" valueType="num">
                                      <p:cBhvr>
                                        <p:cTn id="16" dur="10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用户资料保护  </a:t>
            </a:r>
            <a:r>
              <a:rPr lang="en-US" altLang="zh-CN">
                <a:latin typeface="方正静蕾简体" charset="0"/>
                <a:ea typeface="方正静蕾简体" charset="0"/>
              </a:rPr>
              <a:t>——</a:t>
            </a:r>
            <a:r>
              <a:rPr lang="zh-CN" altLang="en-US">
                <a:latin typeface="方正静蕾简体" charset="0"/>
                <a:ea typeface="方正静蕾简体" charset="0"/>
              </a:rPr>
              <a:t>加密算法</a:t>
            </a:r>
            <a:endParaRPr lang="zh-CN" altLang="en-US">
              <a:latin typeface="方正静蕾简体" charset="0"/>
              <a:ea typeface="方正静蕾简体" charset="0"/>
            </a:endParaRPr>
          </a:p>
        </p:txBody>
      </p:sp>
      <p:grpSp>
        <p:nvGrpSpPr>
          <p:cNvPr id="9" name="组合 8"/>
          <p:cNvGrpSpPr/>
          <p:nvPr/>
        </p:nvGrpSpPr>
        <p:grpSpPr>
          <a:xfrm>
            <a:off x="1502410" y="1974850"/>
            <a:ext cx="2842260" cy="2871856"/>
            <a:chOff x="3297" y="4123"/>
            <a:chExt cx="4476" cy="3579"/>
          </a:xfrm>
        </p:grpSpPr>
        <p:sp>
          <p:nvSpPr>
            <p:cNvPr id="4" name="左大括号 3"/>
            <p:cNvSpPr/>
            <p:nvPr/>
          </p:nvSpPr>
          <p:spPr>
            <a:xfrm>
              <a:off x="3297" y="4786"/>
              <a:ext cx="168" cy="259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文本框 4"/>
            <p:cNvSpPr txBox="1"/>
            <p:nvPr/>
          </p:nvSpPr>
          <p:spPr>
            <a:xfrm>
              <a:off x="3628" y="4123"/>
              <a:ext cx="4128" cy="904"/>
            </a:xfrm>
            <a:prstGeom prst="rect">
              <a:avLst/>
            </a:prstGeom>
            <a:noFill/>
          </p:spPr>
          <p:txBody>
            <a:bodyPr wrap="square" rtlCol="0">
              <a:spAutoFit/>
            </a:bodyPr>
            <a:p>
              <a:pPr>
                <a:lnSpc>
                  <a:spcPct val="130000"/>
                </a:lnSpc>
              </a:pPr>
              <a:r>
                <a:rPr lang="zh-CN" altLang="en-US" sz="3200" b="1" dirty="0" smtClean="0">
                  <a:solidFill>
                    <a:srgbClr val="0070C0"/>
                  </a:solidFill>
                  <a:latin typeface="方正静蕾简体" charset="0"/>
                  <a:ea typeface="方正静蕾简体" charset="0"/>
                </a:rPr>
                <a:t>对资料的加密</a:t>
              </a:r>
              <a:endParaRPr lang="zh-CN" altLang="en-US" sz="3200" b="1" dirty="0" smtClean="0">
                <a:solidFill>
                  <a:srgbClr val="0070C0"/>
                </a:solidFill>
                <a:latin typeface="方正静蕾简体" charset="0"/>
                <a:ea typeface="方正静蕾简体" charset="0"/>
              </a:endParaRPr>
            </a:p>
          </p:txBody>
        </p:sp>
        <p:sp>
          <p:nvSpPr>
            <p:cNvPr id="6" name="文本框 5"/>
            <p:cNvSpPr txBox="1"/>
            <p:nvPr/>
          </p:nvSpPr>
          <p:spPr>
            <a:xfrm>
              <a:off x="3645" y="6798"/>
              <a:ext cx="4128" cy="904"/>
            </a:xfrm>
            <a:prstGeom prst="rect">
              <a:avLst/>
            </a:prstGeom>
            <a:noFill/>
          </p:spPr>
          <p:txBody>
            <a:bodyPr wrap="square" rtlCol="0">
              <a:spAutoFit/>
            </a:bodyPr>
            <a:p>
              <a:pPr>
                <a:lnSpc>
                  <a:spcPct val="130000"/>
                </a:lnSpc>
              </a:pPr>
              <a:r>
                <a:rPr lang="zh-CN" altLang="en-US" sz="3200" b="1" dirty="0" smtClean="0">
                  <a:solidFill>
                    <a:srgbClr val="0070C0"/>
                  </a:solidFill>
                  <a:latin typeface="方正静蕾简体" charset="0"/>
                  <a:ea typeface="方正静蕾简体" charset="0"/>
                </a:rPr>
                <a:t>对密码的加密</a:t>
              </a:r>
              <a:endParaRPr lang="zh-CN" altLang="en-US" sz="3200" b="1" dirty="0" smtClean="0">
                <a:solidFill>
                  <a:srgbClr val="0070C0"/>
                </a:solidFill>
                <a:latin typeface="方正静蕾简体" charset="0"/>
                <a:ea typeface="方正静蕾简体" charset="0"/>
              </a:endParaRPr>
            </a:p>
          </p:txBody>
        </p:sp>
      </p:grpSp>
      <p:sp>
        <p:nvSpPr>
          <p:cNvPr id="8" name="文本框 7"/>
          <p:cNvSpPr txBox="1"/>
          <p:nvPr/>
        </p:nvSpPr>
        <p:spPr>
          <a:xfrm>
            <a:off x="4402455" y="1992630"/>
            <a:ext cx="6511925" cy="72517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对于用户的昵称等其他数据，我们进行的普适加密算法为：逐字符地异或一个密钥。做一个简单而可靠的加密。</a:t>
            </a:r>
            <a:endParaRPr lang="zh-CN" altLang="en-US" sz="1600" dirty="0" smtClean="0">
              <a:solidFill>
                <a:srgbClr val="002060"/>
              </a:solidFill>
              <a:latin typeface="Arial" pitchFamily="34" charset="0"/>
              <a:ea typeface="微软雅黑" pitchFamily="34" charset="-122"/>
            </a:endParaRPr>
          </a:p>
        </p:txBody>
      </p:sp>
      <p:sp>
        <p:nvSpPr>
          <p:cNvPr id="7" name="文本框 6"/>
          <p:cNvSpPr txBox="1"/>
          <p:nvPr/>
        </p:nvSpPr>
        <p:spPr>
          <a:xfrm>
            <a:off x="4401185" y="3193415"/>
            <a:ext cx="6537325" cy="262636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区别于用户的其他数据，个人的密码需要更安全复杂的加密算法。我们采用了MD5双重加密技术（只能加密不能解密）。</a:t>
            </a:r>
            <a:endParaRPr lang="zh-CN" altLang="en-US" sz="1600" dirty="0" smtClean="0">
              <a:solidFill>
                <a:srgbClr val="002060"/>
              </a:solidFill>
              <a:latin typeface="Arial" pitchFamily="34" charset="0"/>
              <a:ea typeface="微软雅黑" pitchFamily="34" charset="-122"/>
            </a:endParaRPr>
          </a:p>
          <a:p>
            <a:pPr algn="l">
              <a:lnSpc>
                <a:spcPct val="130000"/>
              </a:lnSpc>
            </a:pPr>
            <a:r>
              <a:rPr lang="zh-CN" altLang="en-US" sz="1600" dirty="0" smtClean="0">
                <a:solidFill>
                  <a:srgbClr val="002060"/>
                </a:solidFill>
                <a:latin typeface="Arial" pitchFamily="34" charset="0"/>
                <a:ea typeface="微软雅黑" pitchFamily="34" charset="-122"/>
              </a:rPr>
              <a:t>        用户的密码就是以MD5经加密后存储在文件系统中。当用户登录的时候，系统把用户输入的密码计算成MD5值，然后再去和保存在文件系统中的MD5值进行比较，进而确定输入的密码是否正确。</a:t>
            </a:r>
            <a:endParaRPr lang="zh-CN" altLang="en-US" sz="1600" dirty="0" smtClean="0">
              <a:solidFill>
                <a:srgbClr val="002060"/>
              </a:solidFill>
              <a:latin typeface="Arial" pitchFamily="34" charset="0"/>
              <a:ea typeface="微软雅黑" pitchFamily="34" charset="-122"/>
            </a:endParaRPr>
          </a:p>
          <a:p>
            <a:pPr algn="l">
              <a:lnSpc>
                <a:spcPct val="130000"/>
              </a:lnSpc>
            </a:pPr>
            <a:r>
              <a:rPr lang="zh-CN" altLang="en-US" sz="1600" dirty="0" smtClean="0">
                <a:solidFill>
                  <a:srgbClr val="002060"/>
                </a:solidFill>
                <a:latin typeface="Arial" pitchFamily="34" charset="0"/>
                <a:ea typeface="微软雅黑" pitchFamily="34" charset="-122"/>
              </a:rPr>
              <a:t>        通过这样的步骤，系统在并不知道用户密码的明码的情况下就可以确定用户登录系统的合法性。这不但可以避免用户的密码被具有系统管理员权限的用户知道，而且还在一定程度上增加了密码被破解的难度。</a:t>
            </a:r>
            <a:endParaRPr lang="zh-CN" altLang="en-US" sz="1600" dirty="0" smtClean="0">
              <a:solidFill>
                <a:srgbClr val="002060"/>
              </a:solidFill>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000"/>
                                        <p:tgtEl>
                                          <p:spTgt spid="8"/>
                                        </p:tgtEl>
                                      </p:cBhvr>
                                    </p:animEffect>
                                    <p:anim calcmode="lin" valueType="num">
                                      <p:cBhvr>
                                        <p:cTn id="14" dur="1000" fill="hold"/>
                                        <p:tgtEl>
                                          <p:spTgt spid="8"/>
                                        </p:tgtEl>
                                        <p:attrNameLst>
                                          <p:attrName>ppt_x</p:attrName>
                                        </p:attrNameLst>
                                      </p:cBhvr>
                                      <p:tavLst>
                                        <p:tav tm="0">
                                          <p:val>
                                            <p:strVal val="#ppt_x"/>
                                          </p:val>
                                        </p:tav>
                                        <p:tav tm="100000">
                                          <p:val>
                                            <p:strVal val="#ppt_x"/>
                                          </p:val>
                                        </p:tav>
                                      </p:tavLst>
                                    </p:anim>
                                    <p:anim calcmode="lin" valueType="num">
                                      <p:cBhvr>
                                        <p:cTn id="1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000"/>
                                        <p:tgtEl>
                                          <p:spTgt spid="7"/>
                                        </p:tgtEl>
                                      </p:cBhvr>
                                    </p:animEffect>
                                    <p:anim calcmode="lin" valueType="num">
                                      <p:cBhvr>
                                        <p:cTn id="21" dur="1000" fill="hold"/>
                                        <p:tgtEl>
                                          <p:spTgt spid="7"/>
                                        </p:tgtEl>
                                        <p:attrNameLst>
                                          <p:attrName>ppt_x</p:attrName>
                                        </p:attrNameLst>
                                      </p:cBhvr>
                                      <p:tavLst>
                                        <p:tav tm="0">
                                          <p:val>
                                            <p:strVal val="#ppt_x"/>
                                          </p:val>
                                        </p:tav>
                                        <p:tav tm="100000">
                                          <p:val>
                                            <p:strVal val="#ppt_x"/>
                                          </p:val>
                                        </p:tav>
                                      </p:tavLst>
                                    </p:anim>
                                    <p:anim calcmode="lin" valueType="num">
                                      <p:cBhvr>
                                        <p:cTn id="2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用户资料保护  </a:t>
            </a:r>
            <a:r>
              <a:rPr lang="en-US" altLang="zh-CN">
                <a:latin typeface="方正静蕾简体" charset="0"/>
                <a:ea typeface="方正静蕾简体" charset="0"/>
              </a:rPr>
              <a:t>——</a:t>
            </a:r>
            <a:r>
              <a:rPr lang="zh-CN" altLang="en-US">
                <a:latin typeface="方正静蕾简体" charset="0"/>
                <a:ea typeface="方正静蕾简体" charset="0"/>
              </a:rPr>
              <a:t>图书馆人员权限</a:t>
            </a:r>
            <a:endParaRPr lang="zh-CN" altLang="en-US">
              <a:latin typeface="方正静蕾简体" charset="0"/>
              <a:ea typeface="方正静蕾简体" charset="0"/>
            </a:endParaRPr>
          </a:p>
        </p:txBody>
      </p:sp>
      <p:graphicFrame>
        <p:nvGraphicFramePr>
          <p:cNvPr id="2" name="表格 1"/>
          <p:cNvGraphicFramePr/>
          <p:nvPr/>
        </p:nvGraphicFramePr>
        <p:xfrm>
          <a:off x="871220" y="2089150"/>
          <a:ext cx="10403205" cy="3092450"/>
        </p:xfrm>
        <a:graphic>
          <a:graphicData uri="http://schemas.openxmlformats.org/drawingml/2006/table">
            <a:tbl>
              <a:tblPr firstRow="1" bandRow="1">
                <a:tableStyleId>{5C22544A-7EE6-4342-B048-85BDC9FD1C3A}</a:tableStyleId>
              </a:tblPr>
              <a:tblGrid>
                <a:gridCol w="1485900"/>
                <a:gridCol w="1485900"/>
                <a:gridCol w="1485900"/>
                <a:gridCol w="1487805"/>
                <a:gridCol w="1485900"/>
                <a:gridCol w="1485900"/>
                <a:gridCol w="1485900"/>
              </a:tblGrid>
              <a:tr h="964565">
                <a:tc>
                  <a:txBody>
                    <a:bodyPr/>
                    <a:p>
                      <a:pPr algn="ctr">
                        <a:buNone/>
                      </a:pPr>
                      <a:r>
                        <a:rPr lang="zh-CN" sz="2000" b="0">
                          <a:latin typeface="+mj-ea"/>
                          <a:ea typeface="+mj-ea"/>
                        </a:rPr>
                        <a:t>权限级别</a:t>
                      </a:r>
                      <a:endParaRPr lang="zh-CN" sz="2000" b="0">
                        <a:latin typeface="+mj-ea"/>
                        <a:ea typeface="+mj-ea"/>
                      </a:endParaRPr>
                    </a:p>
                  </a:txBody>
                  <a:tcPr anchor="ctr" anchorCtr="0"/>
                </a:tc>
                <a:tc>
                  <a:txBody>
                    <a:bodyPr/>
                    <a:p>
                      <a:pPr algn="ctr">
                        <a:buNone/>
                      </a:pPr>
                      <a:r>
                        <a:rPr lang="zh-CN" sz="2000" b="0">
                          <a:latin typeface="+mj-ea"/>
                          <a:ea typeface="+mj-ea"/>
                        </a:rPr>
                        <a:t>查看个人信息</a:t>
                      </a:r>
                      <a:endParaRPr lang="zh-CN" sz="2000" b="0">
                        <a:latin typeface="+mj-ea"/>
                        <a:ea typeface="+mj-ea"/>
                      </a:endParaRPr>
                    </a:p>
                  </a:txBody>
                  <a:tcPr anchor="ctr" anchorCtr="0"/>
                </a:tc>
                <a:tc>
                  <a:txBody>
                    <a:bodyPr/>
                    <a:p>
                      <a:pPr algn="ctr">
                        <a:buNone/>
                      </a:pPr>
                      <a:r>
                        <a:rPr lang="zh-CN" sz="2000" b="0">
                          <a:latin typeface="+mj-ea"/>
                          <a:ea typeface="+mj-ea"/>
                        </a:rPr>
                        <a:t>查看其他用户信息</a:t>
                      </a:r>
                      <a:endParaRPr lang="zh-CN" sz="2000" b="0">
                        <a:latin typeface="+mj-ea"/>
                        <a:ea typeface="+mj-ea"/>
                      </a:endParaRPr>
                    </a:p>
                  </a:txBody>
                  <a:tcPr anchor="ctr" anchorCtr="0"/>
                </a:tc>
                <a:tc>
                  <a:txBody>
                    <a:bodyPr/>
                    <a:p>
                      <a:pPr algn="ctr">
                        <a:buNone/>
                      </a:pPr>
                      <a:r>
                        <a:rPr lang="zh-CN" sz="2000" b="0">
                          <a:latin typeface="+mj-ea"/>
                          <a:ea typeface="+mj-ea"/>
                        </a:rPr>
                        <a:t>管理图书</a:t>
                      </a:r>
                      <a:endParaRPr lang="zh-CN" sz="2000" b="0">
                        <a:latin typeface="+mj-ea"/>
                        <a:ea typeface="+mj-ea"/>
                      </a:endParaRPr>
                    </a:p>
                  </a:txBody>
                  <a:tcPr anchor="ctr" anchorCtr="0"/>
                </a:tc>
                <a:tc>
                  <a:txBody>
                    <a:bodyPr/>
                    <a:p>
                      <a:pPr algn="ctr">
                        <a:buNone/>
                      </a:pPr>
                      <a:r>
                        <a:rPr lang="zh-CN" sz="2000" b="0">
                          <a:latin typeface="+mj-ea"/>
                          <a:ea typeface="+mj-ea"/>
                        </a:rPr>
                        <a:t>管理用户</a:t>
                      </a:r>
                      <a:endParaRPr lang="zh-CN" sz="2000" b="0">
                        <a:latin typeface="+mj-ea"/>
                        <a:ea typeface="+mj-ea"/>
                      </a:endParaRPr>
                    </a:p>
                  </a:txBody>
                  <a:tcPr anchor="ctr" anchorCtr="0"/>
                </a:tc>
                <a:tc>
                  <a:txBody>
                    <a:bodyPr/>
                    <a:p>
                      <a:pPr algn="ctr">
                        <a:buNone/>
                      </a:pPr>
                      <a:r>
                        <a:rPr lang="zh-CN" sz="2000" b="0">
                          <a:latin typeface="+mj-ea"/>
                          <a:ea typeface="+mj-ea"/>
                        </a:rPr>
                        <a:t>用户昵称密码重写</a:t>
                      </a:r>
                      <a:endParaRPr lang="zh-CN" sz="2000" b="0">
                        <a:latin typeface="+mj-ea"/>
                        <a:ea typeface="+mj-ea"/>
                      </a:endParaRPr>
                    </a:p>
                  </a:txBody>
                  <a:tcPr anchor="ctr" anchorCtr="0"/>
                </a:tc>
                <a:tc>
                  <a:txBody>
                    <a:bodyPr/>
                    <a:p>
                      <a:pPr algn="ctr">
                        <a:buNone/>
                      </a:pPr>
                      <a:r>
                        <a:rPr lang="zh-CN" sz="2000" b="0">
                          <a:latin typeface="+mj-ea"/>
                          <a:ea typeface="+mj-ea"/>
                        </a:rPr>
                        <a:t>得知他人密码</a:t>
                      </a:r>
                      <a:endParaRPr lang="zh-CN" sz="2000" b="0">
                        <a:latin typeface="+mj-ea"/>
                        <a:ea typeface="+mj-ea"/>
                      </a:endParaRPr>
                    </a:p>
                  </a:txBody>
                  <a:tcPr anchor="ctr" anchorCtr="0"/>
                </a:tc>
              </a:tr>
              <a:tr h="709295">
                <a:tc>
                  <a:txBody>
                    <a:bodyPr/>
                    <a:p>
                      <a:pPr algn="ctr">
                        <a:buNone/>
                      </a:pPr>
                      <a:r>
                        <a:rPr lang="zh-CN" sz="1800">
                          <a:latin typeface="微软雅黑" charset="0"/>
                          <a:ea typeface="微软雅黑" charset="0"/>
                        </a:rPr>
                        <a:t>普通用户</a:t>
                      </a:r>
                      <a:endParaRPr lang="zh-CN"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r>
              <a:tr h="709295">
                <a:tc>
                  <a:txBody>
                    <a:bodyPr/>
                    <a:p>
                      <a:pPr algn="ctr">
                        <a:buNone/>
                      </a:pPr>
                      <a:r>
                        <a:rPr lang="zh-CN" sz="1800">
                          <a:latin typeface="微软雅黑" charset="0"/>
                          <a:ea typeface="微软雅黑" charset="0"/>
                        </a:rPr>
                        <a:t>管理员</a:t>
                      </a:r>
                      <a:endParaRPr lang="zh-CN"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r>
              <a:tr h="709295">
                <a:tc>
                  <a:txBody>
                    <a:bodyPr/>
                    <a:p>
                      <a:pPr algn="ctr">
                        <a:buNone/>
                      </a:pPr>
                      <a:r>
                        <a:rPr lang="zh-CN" sz="1800">
                          <a:latin typeface="微软雅黑" charset="0"/>
                          <a:ea typeface="微软雅黑" charset="0"/>
                        </a:rPr>
                        <a:t>（代）馆长</a:t>
                      </a:r>
                      <a:endParaRPr lang="zh-CN"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1</a:t>
                      </a:r>
                      <a:endParaRPr lang="en-US" sz="1800">
                        <a:latin typeface="微软雅黑" charset="0"/>
                        <a:ea typeface="微软雅黑" charset="0"/>
                      </a:endParaRPr>
                    </a:p>
                  </a:txBody>
                  <a:tcPr anchor="ctr" anchorCtr="0"/>
                </a:tc>
                <a:tc>
                  <a:txBody>
                    <a:bodyPr/>
                    <a:p>
                      <a:pPr algn="ctr">
                        <a:buNone/>
                      </a:pPr>
                      <a:r>
                        <a:rPr lang="en-US" sz="1800">
                          <a:latin typeface="微软雅黑" charset="0"/>
                          <a:ea typeface="微软雅黑" charset="0"/>
                        </a:rPr>
                        <a:t>0</a:t>
                      </a:r>
                      <a:endParaRPr lang="en-US" sz="1800">
                        <a:latin typeface="微软雅黑" charset="0"/>
                        <a:ea typeface="微软雅黑" charset="0"/>
                      </a:endParaRPr>
                    </a:p>
                  </a:txBody>
                  <a:tcPr anchor="ctr" anchorCtr="0"/>
                </a:tc>
              </a:tr>
            </a:tbl>
          </a:graphicData>
        </a:graphic>
      </p:graphicFrame>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800" decel="100000"/>
                                        <p:tgtEl>
                                          <p:spTgt spid="2"/>
                                        </p:tgtEl>
                                      </p:cBhvr>
                                    </p:animEffect>
                                    <p:anim calcmode="lin" valueType="num">
                                      <p:cBhvr>
                                        <p:cTn id="8" dur="800" decel="100000" fill="hold"/>
                                        <p:tgtEl>
                                          <p:spTgt spid="2"/>
                                        </p:tgtEl>
                                        <p:attrNameLst>
                                          <p:attrName>style.rotation</p:attrName>
                                        </p:attrNameLst>
                                      </p:cBhvr>
                                      <p:tavLst>
                                        <p:tav tm="0">
                                          <p:val>
                                            <p:fltVal val="-90"/>
                                          </p:val>
                                        </p:tav>
                                        <p:tav tm="100000">
                                          <p:val>
                                            <p:fltVal val="0"/>
                                          </p:val>
                                        </p:tav>
                                      </p:tavLst>
                                    </p:anim>
                                    <p:anim calcmode="lin" valueType="num">
                                      <p:cBhvr>
                                        <p:cTn id="9" dur="800" decel="100000" fill="hold"/>
                                        <p:tgtEl>
                                          <p:spTgt spid="2"/>
                                        </p:tgtEl>
                                        <p:attrNameLst>
                                          <p:attrName>ppt_x</p:attrName>
                                        </p:attrNameLst>
                                      </p:cBhvr>
                                      <p:tavLst>
                                        <p:tav tm="0">
                                          <p:val>
                                            <p:strVal val="#ppt_x+0.4"/>
                                          </p:val>
                                        </p:tav>
                                        <p:tav tm="100000">
                                          <p:val>
                                            <p:strVal val="#ppt_x-0.05"/>
                                          </p:val>
                                        </p:tav>
                                      </p:tavLst>
                                    </p:anim>
                                    <p:anim calcmode="lin" valueType="num">
                                      <p:cBhvr>
                                        <p:cTn id="10" dur="800" decel="100000" fill="hold"/>
                                        <p:tgtEl>
                                          <p:spTgt spid="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标题 2"/>
          <p:cNvSpPr>
            <a:spLocks noGrp="1"/>
          </p:cNvSpPr>
          <p:nvPr>
            <p:ph type="title"/>
          </p:nvPr>
        </p:nvSpPr>
        <p:spPr>
          <a:xfrm>
            <a:off x="850900" y="695325"/>
            <a:ext cx="10877550" cy="700088"/>
          </a:xfrm>
        </p:spPr>
        <p:txBody>
          <a:bodyPr/>
          <a:p>
            <a:r>
              <a:rPr lang="zh-CN" altLang="en-US" sz="4000">
                <a:latin typeface="方正静蕾简体" charset="0"/>
                <a:ea typeface="方正静蕾简体" charset="0"/>
              </a:rPr>
              <a:t>借、还图书过程</a:t>
            </a:r>
            <a:endParaRPr lang="zh-CN" altLang="en-US" sz="4000">
              <a:latin typeface="方正静蕾简体" charset="0"/>
              <a:ea typeface="方正静蕾简体" charset="0"/>
            </a:endParaRPr>
          </a:p>
        </p:txBody>
      </p:sp>
      <p:sp>
        <p:nvSpPr>
          <p:cNvPr id="4" name="文本框 3"/>
          <p:cNvSpPr txBox="1"/>
          <p:nvPr/>
        </p:nvSpPr>
        <p:spPr>
          <a:xfrm>
            <a:off x="1600200" y="1675765"/>
            <a:ext cx="9288145" cy="803910"/>
          </a:xfrm>
          <a:prstGeom prst="rect">
            <a:avLst/>
          </a:prstGeom>
          <a:noFill/>
        </p:spPr>
        <p:txBody>
          <a:bodyPr wrap="square" rtlCol="0">
            <a:spAutoFit/>
          </a:bodyPr>
          <a:p>
            <a:pPr algn="l">
              <a:lnSpc>
                <a:spcPct val="130000"/>
              </a:lnSpc>
            </a:pPr>
            <a:r>
              <a:rPr lang="en-US" altLang="zh-CN" dirty="0" smtClean="0">
                <a:solidFill>
                  <a:srgbClr val="002060"/>
                </a:solidFill>
                <a:latin typeface="Arial" pitchFamily="34" charset="0"/>
                <a:ea typeface="微软雅黑" pitchFamily="34" charset="-122"/>
              </a:rPr>
              <a:t>        </a:t>
            </a:r>
            <a:r>
              <a:rPr lang="zh-CN" altLang="en-US" dirty="0" smtClean="0">
                <a:solidFill>
                  <a:srgbClr val="002060"/>
                </a:solidFill>
                <a:latin typeface="Arial" pitchFamily="34" charset="0"/>
                <a:ea typeface="微软雅黑" pitchFamily="34" charset="-122"/>
              </a:rPr>
              <a:t>在完成了用户与图书两方面的工作之后，将图书与用户联系在一起的借还图书过程也是十分重要的一环。</a:t>
            </a:r>
            <a:endParaRPr lang="zh-CN" altLang="en-US" dirty="0" smtClean="0">
              <a:solidFill>
                <a:srgbClr val="002060"/>
              </a:solidFill>
              <a:latin typeface="Arial" pitchFamily="34" charset="0"/>
              <a:ea typeface="微软雅黑" pitchFamily="34" charset="-122"/>
            </a:endParaRPr>
          </a:p>
        </p:txBody>
      </p:sp>
      <p:grpSp>
        <p:nvGrpSpPr>
          <p:cNvPr id="9" name="组合 8"/>
          <p:cNvGrpSpPr/>
          <p:nvPr/>
        </p:nvGrpSpPr>
        <p:grpSpPr>
          <a:xfrm>
            <a:off x="1903095" y="2834640"/>
            <a:ext cx="2842260" cy="2533937"/>
            <a:chOff x="3297" y="4123"/>
            <a:chExt cx="4476" cy="3747"/>
          </a:xfrm>
        </p:grpSpPr>
        <p:sp>
          <p:nvSpPr>
            <p:cNvPr id="2" name="左大括号 1"/>
            <p:cNvSpPr/>
            <p:nvPr/>
          </p:nvSpPr>
          <p:spPr>
            <a:xfrm>
              <a:off x="3297" y="4786"/>
              <a:ext cx="168" cy="259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5" name="文本框 4"/>
            <p:cNvSpPr txBox="1"/>
            <p:nvPr/>
          </p:nvSpPr>
          <p:spPr>
            <a:xfrm>
              <a:off x="3628" y="4123"/>
              <a:ext cx="4128" cy="1072"/>
            </a:xfrm>
            <a:prstGeom prst="rect">
              <a:avLst/>
            </a:prstGeom>
            <a:noFill/>
          </p:spPr>
          <p:txBody>
            <a:bodyPr wrap="square" rtlCol="0">
              <a:spAutoFit/>
            </a:bodyPr>
            <a:p>
              <a:pPr>
                <a:lnSpc>
                  <a:spcPct val="130000"/>
                </a:lnSpc>
              </a:pPr>
              <a:r>
                <a:rPr lang="zh-CN" altLang="en-US" sz="3200" b="1" dirty="0" smtClean="0">
                  <a:solidFill>
                    <a:srgbClr val="0070C0"/>
                  </a:solidFill>
                  <a:latin typeface="方正静蕾简体" charset="0"/>
                  <a:ea typeface="方正静蕾简体" charset="0"/>
                </a:rPr>
                <a:t>借阅日志记录</a:t>
              </a:r>
              <a:endParaRPr lang="zh-CN" altLang="en-US" sz="3200" b="1" dirty="0" smtClean="0">
                <a:solidFill>
                  <a:srgbClr val="0070C0"/>
                </a:solidFill>
                <a:latin typeface="方正静蕾简体" charset="0"/>
                <a:ea typeface="方正静蕾简体" charset="0"/>
              </a:endParaRPr>
            </a:p>
          </p:txBody>
        </p:sp>
        <p:sp>
          <p:nvSpPr>
            <p:cNvPr id="6" name="文本框 5"/>
            <p:cNvSpPr txBox="1"/>
            <p:nvPr/>
          </p:nvSpPr>
          <p:spPr>
            <a:xfrm>
              <a:off x="3645" y="6798"/>
              <a:ext cx="4128" cy="1072"/>
            </a:xfrm>
            <a:prstGeom prst="rect">
              <a:avLst/>
            </a:prstGeom>
            <a:noFill/>
          </p:spPr>
          <p:txBody>
            <a:bodyPr wrap="square" rtlCol="0">
              <a:spAutoFit/>
            </a:bodyPr>
            <a:p>
              <a:pPr>
                <a:lnSpc>
                  <a:spcPct val="130000"/>
                </a:lnSpc>
              </a:pPr>
              <a:r>
                <a:rPr lang="zh-CN" altLang="en-US" sz="3200" b="1" dirty="0" smtClean="0">
                  <a:solidFill>
                    <a:srgbClr val="0070C0"/>
                  </a:solidFill>
                  <a:latin typeface="方正静蕾简体" charset="0"/>
                  <a:ea typeface="方正静蕾简体" charset="0"/>
                </a:rPr>
                <a:t>归还惩罚系统</a:t>
              </a:r>
              <a:endParaRPr lang="zh-CN" altLang="en-US" sz="3200" b="1" dirty="0" smtClean="0">
                <a:solidFill>
                  <a:srgbClr val="0070C0"/>
                </a:solidFill>
                <a:latin typeface="方正静蕾简体" charset="0"/>
                <a:ea typeface="方正静蕾简体" charset="0"/>
              </a:endParaRPr>
            </a:p>
          </p:txBody>
        </p:sp>
      </p:grpSp>
      <p:sp>
        <p:nvSpPr>
          <p:cNvPr id="8" name="文本框 7"/>
          <p:cNvSpPr txBox="1"/>
          <p:nvPr/>
        </p:nvSpPr>
        <p:spPr>
          <a:xfrm>
            <a:off x="4741545" y="2812415"/>
            <a:ext cx="6261100" cy="725170"/>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我们在全局中加入映射(map)，以储存借阅事件与具体时间，从而将两者结合在一起，构成借阅日志的记录。</a:t>
            </a:r>
            <a:endParaRPr lang="zh-CN" altLang="en-US" sz="1600" dirty="0" smtClean="0">
              <a:solidFill>
                <a:srgbClr val="002060"/>
              </a:solidFill>
              <a:latin typeface="Arial" pitchFamily="34" charset="0"/>
              <a:ea typeface="微软雅黑" pitchFamily="34" charset="-122"/>
            </a:endParaRPr>
          </a:p>
        </p:txBody>
      </p:sp>
      <p:sp>
        <p:nvSpPr>
          <p:cNvPr id="10" name="文本框 9"/>
          <p:cNvSpPr txBox="1"/>
          <p:nvPr/>
        </p:nvSpPr>
        <p:spPr>
          <a:xfrm>
            <a:off x="4741545" y="3851275"/>
            <a:ext cx="6261100" cy="2309495"/>
          </a:xfrm>
          <a:prstGeom prst="rect">
            <a:avLst/>
          </a:prstGeom>
          <a:noFill/>
        </p:spPr>
        <p:txBody>
          <a:bodyPr wrap="square" rtlCol="0">
            <a:spAutoFit/>
          </a:bodyPr>
          <a:p>
            <a:pPr algn="l">
              <a:lnSpc>
                <a:spcPct val="130000"/>
              </a:lnSpc>
            </a:pPr>
            <a:r>
              <a:rPr lang="en-US" altLang="zh-CN" sz="1600" dirty="0" smtClean="0">
                <a:solidFill>
                  <a:srgbClr val="002060"/>
                </a:solidFill>
                <a:latin typeface="Arial" pitchFamily="34" charset="0"/>
                <a:ea typeface="微软雅黑" pitchFamily="34" charset="-122"/>
              </a:rPr>
              <a:t>        </a:t>
            </a:r>
            <a:r>
              <a:rPr lang="zh-CN" altLang="en-US" sz="1600" dirty="0" smtClean="0">
                <a:solidFill>
                  <a:srgbClr val="002060"/>
                </a:solidFill>
                <a:latin typeface="Arial" pitchFamily="34" charset="0"/>
                <a:ea typeface="微软雅黑" pitchFamily="34" charset="-122"/>
              </a:rPr>
              <a:t>每次借阅事件都有借阅书籍的时限，如果超过时限后，用户没有归还图书，将会收到一定的惩罚。我们考虑到用户的体验，作出一定的人性化调整。</a:t>
            </a:r>
            <a:endParaRPr lang="zh-CN" altLang="en-US" sz="1600" dirty="0" smtClean="0">
              <a:solidFill>
                <a:srgbClr val="002060"/>
              </a:solidFill>
              <a:latin typeface="Arial" pitchFamily="34" charset="0"/>
              <a:ea typeface="微软雅黑" pitchFamily="34" charset="-122"/>
            </a:endParaRPr>
          </a:p>
          <a:p>
            <a:pPr algn="l">
              <a:lnSpc>
                <a:spcPct val="130000"/>
              </a:lnSpc>
            </a:pPr>
            <a:r>
              <a:rPr lang="zh-CN" altLang="en-US" sz="1600" dirty="0" smtClean="0">
                <a:solidFill>
                  <a:srgbClr val="002060"/>
                </a:solidFill>
                <a:latin typeface="Arial" pitchFamily="34" charset="0"/>
                <a:ea typeface="微软雅黑" pitchFamily="34" charset="-122"/>
              </a:rPr>
              <a:t>        在规定归还日期的5日之内，我们不会对用户作出任何惩罚；若5日之后还没有归还图书，系统或是（代）馆长将会采取封号措施。用户可以再要求解封自己的账号，但必须获得（代）馆长的许可，由（代）馆长进行解封等操作。</a:t>
            </a:r>
            <a:endParaRPr lang="zh-CN" altLang="en-US" sz="1600" dirty="0" smtClean="0">
              <a:solidFill>
                <a:srgbClr val="002060"/>
              </a:solidFill>
              <a:latin typeface="Arial" pitchFamily="34" charset="0"/>
              <a:ea typeface="微软雅黑" pitchFamily="34" charset="-122"/>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7" presetClass="entr" presetSubtype="1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 calcmode="lin" valueType="num">
                                      <p:cBhvr>
                                        <p:cTn id="14" dur="500" fill="hold"/>
                                        <p:tgtEl>
                                          <p:spTgt spid="9"/>
                                        </p:tgtEl>
                                        <p:attrNameLst>
                                          <p:attrName>ppt_w</p:attrName>
                                        </p:attrNameLst>
                                      </p:cBhvr>
                                      <p:tavLst>
                                        <p:tav tm="0">
                                          <p:val>
                                            <p:fltVal val="0"/>
                                          </p:val>
                                        </p:tav>
                                        <p:tav tm="100000">
                                          <p:val>
                                            <p:strVal val="#ppt_w"/>
                                          </p:val>
                                        </p:tav>
                                      </p:tavLst>
                                    </p:anim>
                                    <p:anim calcmode="lin" valueType="num">
                                      <p:cBhvr>
                                        <p:cTn id="15" dur="5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16" fill="hold">
                      <p:stCondLst>
                        <p:cond delay="indefinite"/>
                      </p:stCondLst>
                      <p:childTnLst>
                        <p:par>
                          <p:cTn id="17" fill="hold">
                            <p:stCondLst>
                              <p:cond delay="0"/>
                            </p:stCondLst>
                            <p:childTnLst>
                              <p:par>
                                <p:cTn id="18" presetID="47"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2"/>
          <p:cNvSpPr>
            <a:spLocks noGrp="1"/>
          </p:cNvSpPr>
          <p:nvPr/>
        </p:nvSpPr>
        <p:spPr>
          <a:xfrm>
            <a:off x="977900" y="1050925"/>
            <a:ext cx="10877550" cy="700088"/>
          </a:xfrm>
          <a:prstGeom prst="rect">
            <a:avLst/>
          </a:prstGeom>
          <a:noFill/>
          <a:ln w="9525">
            <a:noFill/>
            <a:miter/>
          </a:ln>
        </p:spPr>
        <p:txBody>
          <a:bodyPr anchor="b"/>
          <a:lstStyle>
            <a:lvl1pPr algn="l" defTabSz="685800" rtl="0" eaLnBrk="1" latinLnBrk="0" hangingPunct="1">
              <a:lnSpc>
                <a:spcPct val="90000"/>
              </a:lnSpc>
              <a:spcBef>
                <a:spcPct val="0"/>
              </a:spcBef>
              <a:buNone/>
              <a:defRPr sz="3200" b="1" i="0" kern="1200" baseline="0">
                <a:solidFill>
                  <a:schemeClr val="accent1"/>
                </a:solidFill>
                <a:effectLst/>
                <a:latin typeface="+mj-ea"/>
                <a:ea typeface="+mj-ea"/>
                <a:cs typeface="+mj-cs"/>
              </a:defRPr>
            </a:lvl1pPr>
          </a:lstStyle>
          <a:p>
            <a:r>
              <a:rPr lang="zh-CN" altLang="en-US" sz="4000">
                <a:latin typeface="方正静蕾简体" charset="0"/>
                <a:ea typeface="方正静蕾简体" charset="0"/>
              </a:rPr>
              <a:t>最后</a:t>
            </a:r>
            <a:r>
              <a:rPr lang="en-US" altLang="zh-CN" sz="4000">
                <a:latin typeface="方正静蕾简体" charset="0"/>
                <a:ea typeface="方正静蕾简体" charset="0"/>
              </a:rPr>
              <a:t>……</a:t>
            </a:r>
            <a:endParaRPr lang="en-US" altLang="zh-CN" sz="4000">
              <a:latin typeface="方正静蕾简体" charset="0"/>
              <a:ea typeface="方正静蕾简体" charset="0"/>
            </a:endParaRPr>
          </a:p>
        </p:txBody>
      </p:sp>
      <p:sp>
        <p:nvSpPr>
          <p:cNvPr id="6" name="文本框 5"/>
          <p:cNvSpPr txBox="1"/>
          <p:nvPr/>
        </p:nvSpPr>
        <p:spPr>
          <a:xfrm>
            <a:off x="2075815" y="2164080"/>
            <a:ext cx="9288145" cy="2865120"/>
          </a:xfrm>
          <a:prstGeom prst="rect">
            <a:avLst/>
          </a:prstGeom>
          <a:noFill/>
        </p:spPr>
        <p:txBody>
          <a:bodyPr wrap="square" rtlCol="0">
            <a:spAutoFit/>
          </a:bodyPr>
          <a:p>
            <a:pPr algn="l">
              <a:lnSpc>
                <a:spcPct val="130000"/>
              </a:lnSpc>
            </a:pPr>
            <a:r>
              <a:rPr lang="zh-CN" altLang="en-US" sz="2000" dirty="0" smtClean="0">
                <a:solidFill>
                  <a:srgbClr val="002060"/>
                </a:solidFill>
                <a:latin typeface="方正启体简体" charset="0"/>
                <a:ea typeface="方正启体简体" charset="0"/>
              </a:rPr>
              <a:t>有句话说的好：理想很丰满，现实很骨感。</a:t>
            </a:r>
            <a:endParaRPr lang="zh-CN" altLang="en-US" sz="2000" dirty="0" smtClean="0">
              <a:solidFill>
                <a:srgbClr val="002060"/>
              </a:solidFill>
              <a:latin typeface="方正启体简体" charset="0"/>
              <a:ea typeface="方正启体简体" charset="0"/>
            </a:endParaRPr>
          </a:p>
          <a:p>
            <a:pPr algn="l">
              <a:lnSpc>
                <a:spcPct val="130000"/>
              </a:lnSpc>
            </a:pPr>
            <a:endParaRPr lang="zh-CN" altLang="en-US" sz="2000" dirty="0" smtClean="0">
              <a:solidFill>
                <a:srgbClr val="002060"/>
              </a:solidFill>
              <a:latin typeface="方正启体简体" charset="0"/>
              <a:ea typeface="方正启体简体" charset="0"/>
            </a:endParaRPr>
          </a:p>
          <a:p>
            <a:pPr algn="l">
              <a:lnSpc>
                <a:spcPct val="130000"/>
              </a:lnSpc>
            </a:pPr>
            <a:r>
              <a:rPr lang="zh-CN" altLang="en-US" sz="2000" dirty="0" smtClean="0">
                <a:solidFill>
                  <a:srgbClr val="002060"/>
                </a:solidFill>
                <a:latin typeface="方正启体简体" charset="0"/>
                <a:ea typeface="方正启体简体" charset="0"/>
              </a:rPr>
              <a:t>开始的时候，我们设想了许多脑洞，但最终因许许多多方面太过稚嫩而放弃。</a:t>
            </a:r>
            <a:endParaRPr lang="zh-CN" altLang="en-US" sz="2000" dirty="0" smtClean="0">
              <a:solidFill>
                <a:srgbClr val="002060"/>
              </a:solidFill>
              <a:latin typeface="方正启体简体" charset="0"/>
              <a:ea typeface="方正启体简体" charset="0"/>
            </a:endParaRPr>
          </a:p>
          <a:p>
            <a:pPr algn="l">
              <a:lnSpc>
                <a:spcPct val="130000"/>
              </a:lnSpc>
            </a:pPr>
            <a:endParaRPr lang="zh-CN" altLang="en-US" sz="2000" dirty="0" smtClean="0">
              <a:solidFill>
                <a:srgbClr val="002060"/>
              </a:solidFill>
              <a:latin typeface="方正启体简体" charset="0"/>
              <a:ea typeface="方正启体简体" charset="0"/>
            </a:endParaRPr>
          </a:p>
          <a:p>
            <a:pPr algn="l">
              <a:lnSpc>
                <a:spcPct val="130000"/>
              </a:lnSpc>
            </a:pPr>
            <a:r>
              <a:rPr lang="zh-CN" altLang="en-US" sz="2000" dirty="0" smtClean="0">
                <a:solidFill>
                  <a:srgbClr val="002060"/>
                </a:solidFill>
                <a:latin typeface="方正启体简体" charset="0"/>
                <a:ea typeface="方正启体简体" charset="0"/>
              </a:rPr>
              <a:t>不管怎样不很成功，Lisp</a:t>
            </a:r>
            <a:r>
              <a:rPr lang="en-US" altLang="zh-CN" sz="2000" dirty="0" smtClean="0">
                <a:solidFill>
                  <a:srgbClr val="002060"/>
                </a:solidFill>
                <a:latin typeface="方正启体简体" charset="0"/>
                <a:ea typeface="方正启体简体" charset="0"/>
              </a:rPr>
              <a:t>e</a:t>
            </a:r>
            <a:r>
              <a:rPr lang="zh-CN" altLang="en-US" sz="2000" dirty="0" smtClean="0">
                <a:solidFill>
                  <a:srgbClr val="002060"/>
                </a:solidFill>
                <a:latin typeface="方正启体简体" charset="0"/>
                <a:ea typeface="方正启体简体" charset="0"/>
              </a:rPr>
              <a:t>rarian是我们从此一切的开始。</a:t>
            </a:r>
            <a:endParaRPr lang="zh-CN" altLang="en-US" sz="2000" dirty="0" smtClean="0">
              <a:solidFill>
                <a:srgbClr val="002060"/>
              </a:solidFill>
              <a:latin typeface="方正启体简体" charset="0"/>
              <a:ea typeface="方正启体简体" charset="0"/>
            </a:endParaRPr>
          </a:p>
          <a:p>
            <a:pPr algn="l">
              <a:lnSpc>
                <a:spcPct val="130000"/>
              </a:lnSpc>
            </a:pPr>
            <a:endParaRPr lang="zh-CN" altLang="en-US" sz="2000" dirty="0" smtClean="0">
              <a:solidFill>
                <a:srgbClr val="002060"/>
              </a:solidFill>
              <a:latin typeface="方正启体简体" charset="0"/>
              <a:ea typeface="方正启体简体" charset="0"/>
            </a:endParaRPr>
          </a:p>
          <a:p>
            <a:pPr algn="l">
              <a:lnSpc>
                <a:spcPct val="130000"/>
              </a:lnSpc>
            </a:pPr>
            <a:r>
              <a:rPr lang="zh-CN" altLang="en-US" sz="2000" dirty="0" smtClean="0">
                <a:solidFill>
                  <a:srgbClr val="002060"/>
                </a:solidFill>
                <a:latin typeface="方正启体简体" charset="0"/>
                <a:ea typeface="方正启体简体" charset="0"/>
              </a:rPr>
              <a:t>感谢所有的小组成员，感谢助教的批评建议与支持，感谢翁老师的教导。</a:t>
            </a:r>
            <a:endParaRPr lang="zh-CN" altLang="en-US" sz="2000" dirty="0" smtClean="0">
              <a:solidFill>
                <a:srgbClr val="002060"/>
              </a:solidFill>
              <a:latin typeface="方正启体简体" charset="0"/>
              <a:ea typeface="方正启体简体" charset="0"/>
            </a:endParaRPr>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3" nodeType="click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by="(-#ppt_w*2)" calcmode="lin" valueType="num">
                                      <p:cBhvr rctx="PPT">
                                        <p:cTn id="7" dur="500" autoRev="1" fill="hold">
                                          <p:stCondLst>
                                            <p:cond delay="0"/>
                                          </p:stCondLst>
                                        </p:cTn>
                                        <p:tgtEl>
                                          <p:spTgt spid="6"/>
                                        </p:tgtEl>
                                        <p:attrNameLst>
                                          <p:attrName>ppt_w</p:attrName>
                                        </p:attrNameLst>
                                      </p:cBhvr>
                                    </p:anim>
                                    <p:anim by="(#ppt_w*0.50)" calcmode="lin" valueType="num">
                                      <p:cBhvr>
                                        <p:cTn id="8" dur="500" decel="50000" autoRev="1" fill="hold">
                                          <p:stCondLst>
                                            <p:cond delay="0"/>
                                          </p:stCondLst>
                                        </p:cTn>
                                        <p:tgtEl>
                                          <p:spTgt spid="6"/>
                                        </p:tgtEl>
                                        <p:attrNameLst>
                                          <p:attrName>ppt_x</p:attrName>
                                        </p:attrNameLst>
                                      </p:cBhvr>
                                    </p:anim>
                                    <p:anim from="(-#ppt_h/2)" to="(#ppt_y)" calcmode="lin" valueType="num">
                                      <p:cBhvr>
                                        <p:cTn id="9" dur="1000" fill="hold">
                                          <p:stCondLst>
                                            <p:cond delay="0"/>
                                          </p:stCondLst>
                                        </p:cTn>
                                        <p:tgtEl>
                                          <p:spTgt spid="6"/>
                                        </p:tgtEl>
                                        <p:attrNameLst>
                                          <p:attrName>ppt_y</p:attrName>
                                        </p:attrNameLst>
                                      </p:cBhvr>
                                    </p:anim>
                                    <p:animRot by="21600000">
                                      <p:cBhvr>
                                        <p:cTn id="10" dur="1000" fill="hold">
                                          <p:stCondLst>
                                            <p:cond delay="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6" grpId="2"/>
      <p:bldP spid="6" grpId="3"/>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ctrTitle"/>
          </p:nvPr>
        </p:nvSpPr>
        <p:spPr>
          <a:xfrm>
            <a:off x="2501900" y="2481263"/>
            <a:ext cx="7024688" cy="1179512"/>
          </a:xfrm>
        </p:spPr>
        <p:txBody>
          <a:bodyPr/>
          <a:p>
            <a:r>
              <a:rPr lang="en-US" altLang="zh-CN" sz="6000">
                <a:latin typeface="Segoe Script" charset="0"/>
              </a:rPr>
              <a:t>Thanks All</a:t>
            </a:r>
            <a:endParaRPr lang="en-US" altLang="zh-CN" sz="6000">
              <a:latin typeface="Segoe Script" charset="0"/>
            </a:endParaRPr>
          </a:p>
        </p:txBody>
      </p:sp>
      <p:sp>
        <p:nvSpPr>
          <p:cNvPr id="5" name="副标题 4"/>
          <p:cNvSpPr>
            <a:spLocks noGrp="1"/>
          </p:cNvSpPr>
          <p:nvPr>
            <p:ph type="subTitle" idx="1"/>
          </p:nvPr>
        </p:nvSpPr>
        <p:spPr>
          <a:xfrm>
            <a:off x="1579880" y="3443605"/>
            <a:ext cx="9036685" cy="604520"/>
          </a:xfrm>
        </p:spPr>
        <p:txBody>
          <a:bodyPr/>
          <a:p>
            <a:r>
              <a:rPr lang="en-US" altLang="zh-CN" sz="1800">
                <a:latin typeface="Segoe Script" charset="0"/>
              </a:rPr>
              <a:t>Lisperarian</a:t>
            </a:r>
            <a:r>
              <a:rPr lang="zh-CN" altLang="en-US" sz="1800">
                <a:latin typeface="Segoe Script" charset="0"/>
              </a:rPr>
              <a:t>：</a:t>
            </a:r>
            <a:r>
              <a:rPr lang="en-US" altLang="zh-CN" sz="1800">
                <a:latin typeface="Segoe Script" charset="0"/>
              </a:rPr>
              <a:t>We are all looking forward to better than better.</a:t>
            </a:r>
            <a:endParaRPr lang="en-US" altLang="zh-CN" sz="1800">
              <a:latin typeface="Segoe Script" charset="0"/>
            </a:endParaRPr>
          </a:p>
        </p:txBody>
      </p:sp>
      <p:sp>
        <p:nvSpPr>
          <p:cNvPr id="6" name="副标题 4"/>
          <p:cNvSpPr>
            <a:spLocks noGrp="1"/>
          </p:cNvSpPr>
          <p:nvPr/>
        </p:nvSpPr>
        <p:spPr>
          <a:xfrm>
            <a:off x="1434783" y="4231323"/>
            <a:ext cx="7023100" cy="604837"/>
          </a:xfrm>
          <a:prstGeom prst="rect">
            <a:avLst/>
          </a:prstGeom>
          <a:noFill/>
          <a:ln w="9525">
            <a:noFill/>
            <a:miter/>
          </a:ln>
        </p:spPr>
        <p:txBody>
          <a:bodyPr anchor="t"/>
          <a:lstStyle>
            <a:lvl1pPr marL="0" lvl="0" indent="0" algn="ctr" defTabSz="685800" rtl="0" eaLnBrk="1" latinLnBrk="0" hangingPunct="1">
              <a:lnSpc>
                <a:spcPct val="110000"/>
              </a:lnSpc>
              <a:spcBef>
                <a:spcPts val="1350"/>
              </a:spcBef>
              <a:spcAft>
                <a:spcPts val="0"/>
              </a:spcAft>
              <a:buClr>
                <a:schemeClr val="accent1"/>
              </a:buClr>
              <a:buSzPct val="70000"/>
              <a:buFont typeface="Wingdings" pitchFamily="2" charset="2"/>
              <a:buNone/>
              <a:defRPr sz="2400" kern="1200" baseline="0">
                <a:solidFill>
                  <a:schemeClr val="accent1"/>
                </a:solidFill>
                <a:latin typeface="+mj-ea"/>
                <a:ea typeface="+mj-ea"/>
                <a:cs typeface="+mn-cs"/>
              </a:defRPr>
            </a:lvl1pPr>
            <a:lvl2pPr marL="0" lvl="1" indent="0" algn="ctr" defTabSz="685800" rtl="0" eaLnBrk="1" latinLnBrk="0" hangingPunct="1">
              <a:lnSpc>
                <a:spcPct val="150000"/>
              </a:lnSpc>
              <a:spcBef>
                <a:spcPts val="0"/>
              </a:spcBef>
              <a:spcAft>
                <a:spcPts val="450"/>
              </a:spcAft>
              <a:buClr>
                <a:schemeClr val="accent2">
                  <a:lumMod val="60000"/>
                  <a:lumOff val="40000"/>
                </a:schemeClr>
              </a:buClr>
              <a:buFont typeface="幼圆" panose="02010509060101010101" pitchFamily="49" charset="-122"/>
              <a:buNone/>
              <a:defRPr sz="1800" kern="1200" baseline="0">
                <a:solidFill>
                  <a:schemeClr val="tx1"/>
                </a:solidFill>
                <a:latin typeface="+mn-ea"/>
                <a:ea typeface="+mn-ea"/>
                <a:cs typeface="+mn-cs"/>
              </a:defRPr>
            </a:lvl2pPr>
            <a:lvl3pPr marL="685800" lvl="2" indent="-685800" algn="ctr" defTabSz="685800" rtl="0" eaLnBrk="1" latinLnBrk="0" hangingPunct="1">
              <a:lnSpc>
                <a:spcPct val="90000"/>
              </a:lnSpc>
              <a:spcBef>
                <a:spcPts val="375"/>
              </a:spcBef>
              <a:buFont typeface="Arial" pitchFamily="34" charset="0"/>
              <a:buNone/>
              <a:defRPr sz="1500" kern="1200">
                <a:solidFill>
                  <a:schemeClr val="tx1"/>
                </a:solidFill>
                <a:latin typeface="+mn-lt"/>
                <a:ea typeface="+mn-ea"/>
                <a:cs typeface="+mn-cs"/>
              </a:defRPr>
            </a:lvl3pPr>
            <a:lvl4pPr marL="1028700" lvl="3" indent="-1028700" algn="ctr" defTabSz="685800" rtl="0" eaLnBrk="1" latinLnBrk="0" hangingPunct="1">
              <a:lnSpc>
                <a:spcPct val="90000"/>
              </a:lnSpc>
              <a:spcBef>
                <a:spcPts val="375"/>
              </a:spcBef>
              <a:buFont typeface="Arial" pitchFamily="34" charset="0"/>
              <a:buNone/>
              <a:defRPr sz="1350" kern="1200">
                <a:solidFill>
                  <a:schemeClr val="tx1"/>
                </a:solidFill>
                <a:latin typeface="+mn-lt"/>
                <a:ea typeface="+mn-ea"/>
                <a:cs typeface="+mn-cs"/>
              </a:defRPr>
            </a:lvl4pPr>
            <a:lvl5pPr marL="1371600" lvl="4" indent="-1371600" algn="ctr" defTabSz="685800" rtl="0" eaLnBrk="1" latinLnBrk="0" hangingPunct="1">
              <a:lnSpc>
                <a:spcPct val="90000"/>
              </a:lnSpc>
              <a:spcBef>
                <a:spcPts val="375"/>
              </a:spcBef>
              <a:buFont typeface="Arial" pitchFamily="34" charset="0"/>
              <a:buNone/>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itchFamily="34" charset="0"/>
              <a:buChar char="•"/>
              <a:defRPr sz="1350" kern="1200">
                <a:solidFill>
                  <a:schemeClr val="tx1"/>
                </a:solidFill>
                <a:latin typeface="+mn-lt"/>
                <a:ea typeface="+mn-ea"/>
                <a:cs typeface="+mn-cs"/>
              </a:defRPr>
            </a:lvl9pPr>
          </a:lstStyle>
          <a:p>
            <a:r>
              <a:rPr lang="en-US" altLang="zh-CN" sz="1400">
                <a:latin typeface="Segoe Script" charset="0"/>
              </a:rPr>
              <a:t>Group </a:t>
            </a:r>
            <a:r>
              <a:rPr lang="zh-CN" altLang="en-US" sz="1400"/>
              <a:t>黄子璇，卢思迪，游志宇，盛佩瑶，曹孟尧</a:t>
            </a:r>
            <a:endParaRPr lang="zh-CN" altLang="en-US" sz="1400"/>
          </a:p>
        </p:txBody>
      </p:sp>
    </p:spTree>
  </p:cSld>
  <p:clrMapOvr>
    <a:masterClrMapping/>
  </p:clrMapOvr>
  <p:transition>
    <p:fade thruBlk="1"/>
  </p:transition>
</p:sld>
</file>

<file path=ppt/theme/theme1.xml><?xml version="1.0" encoding="utf-8"?>
<a:theme xmlns:a="http://schemas.openxmlformats.org/drawingml/2006/main" name="A000120140530A99PPBG">
  <a:themeElements>
    <a:clrScheme name="自定义 694">
      <a:dk1>
        <a:srgbClr val="5F5F5F"/>
      </a:dk1>
      <a:lt1>
        <a:srgbClr val="FFFFFF"/>
      </a:lt1>
      <a:dk2>
        <a:srgbClr val="FFFFFF"/>
      </a:dk2>
      <a:lt2>
        <a:srgbClr val="5F5F5F"/>
      </a:lt2>
      <a:accent1>
        <a:srgbClr val="0890D0"/>
      </a:accent1>
      <a:accent2>
        <a:srgbClr val="2874B2"/>
      </a:accent2>
      <a:accent3>
        <a:srgbClr val="528FA0"/>
      </a:accent3>
      <a:accent4>
        <a:srgbClr val="35C1AA"/>
      </a:accent4>
      <a:accent5>
        <a:srgbClr val="C9784C"/>
      </a:accent5>
      <a:accent6>
        <a:srgbClr val="FF2121"/>
      </a:accent6>
      <a:hlink>
        <a:srgbClr val="55C4F8"/>
      </a:hlink>
      <a:folHlink>
        <a:srgbClr val="7F7F7F"/>
      </a:folHlink>
    </a:clrScheme>
    <a:fontScheme name="自定义 2">
      <a:majorFont>
        <a:latin typeface="Baskerville Old Face"/>
        <a:ea typeface="微软雅黑"/>
        <a:cs typeface=""/>
      </a:majorFont>
      <a:minorFont>
        <a:latin typeface="Calibri"/>
        <a:ea typeface="幼圆"/>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itchFamily="34" charset="0"/>
            <a:ea typeface="微软雅黑"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1491</Words>
  <Application>Kingsoft Office WPP</Application>
  <PresentationFormat>宽屏</PresentationFormat>
  <Paragraphs>132</Paragraphs>
  <Slides>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9</vt:i4>
      </vt:variant>
    </vt:vector>
  </HeadingPairs>
  <TitlesOfParts>
    <vt:vector size="18" baseType="lpstr">
      <vt:lpstr>Arial </vt:lpstr>
      <vt:lpstr>宋体 </vt:lpstr>
      <vt:lpstr>微软雅黑</vt:lpstr>
      <vt:lpstr>Segoe Script</vt:lpstr>
      <vt:lpstr>方正静蕾简体</vt:lpstr>
      <vt:lpstr>方正启体简体</vt:lpstr>
      <vt:lpstr>Calibri</vt:lpstr>
      <vt:lpstr>幼圆</vt:lpstr>
      <vt:lpstr>A000120140530A99PPBG</vt:lpstr>
      <vt:lpstr>Lisperarian</vt:lpstr>
      <vt:lpstr>写在前面</vt:lpstr>
      <vt:lpstr>数据系统</vt:lpstr>
      <vt:lpstr>用户资料保护</vt:lpstr>
      <vt:lpstr>用户资料保护  ——加密算法</vt:lpstr>
      <vt:lpstr>用户资料保护  ——图书馆人员权限</vt:lpstr>
      <vt:lpstr>借、还图书过程</vt:lpstr>
      <vt:lpstr>PowerPoint 演示文稿</vt:lpstr>
      <vt:lpstr>Thanks All</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AriannaXuan</dc:creator>
  <cp:lastModifiedBy>AriannaXuan</cp:lastModifiedBy>
  <cp:revision>11</cp:revision>
  <dcterms:created xsi:type="dcterms:W3CDTF">2015-11-22T05:38:00Z</dcterms:created>
  <dcterms:modified xsi:type="dcterms:W3CDTF">2015-11-23T13:02:06Z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2052-10.1.0.5329</vt:lpwstr>
  </property>
</Properties>
</file>

<file path=docProps/thumbnail.jpeg>
</file>